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2"/>
    <p:sldMasterId id="2147484029" r:id="rId3"/>
    <p:sldMasterId id="2147484017" r:id="rId4"/>
    <p:sldMasterId id="2147484005" r:id="rId5"/>
  </p:sldMasterIdLst>
  <p:notesMasterIdLst>
    <p:notesMasterId r:id="rId32"/>
  </p:notesMasterIdLst>
  <p:sldIdLst>
    <p:sldId id="261" r:id="rId6"/>
    <p:sldId id="329" r:id="rId7"/>
    <p:sldId id="334" r:id="rId8"/>
    <p:sldId id="285" r:id="rId9"/>
    <p:sldId id="286" r:id="rId10"/>
    <p:sldId id="288" r:id="rId11"/>
    <p:sldId id="289" r:id="rId12"/>
    <p:sldId id="271" r:id="rId13"/>
    <p:sldId id="290" r:id="rId14"/>
    <p:sldId id="273" r:id="rId15"/>
    <p:sldId id="291" r:id="rId16"/>
    <p:sldId id="294" r:id="rId17"/>
    <p:sldId id="295" r:id="rId18"/>
    <p:sldId id="292" r:id="rId19"/>
    <p:sldId id="296" r:id="rId20"/>
    <p:sldId id="280" r:id="rId21"/>
    <p:sldId id="299" r:id="rId22"/>
    <p:sldId id="298" r:id="rId23"/>
    <p:sldId id="297" r:id="rId24"/>
    <p:sldId id="300" r:id="rId25"/>
    <p:sldId id="301" r:id="rId26"/>
    <p:sldId id="281" r:id="rId27"/>
    <p:sldId id="330" r:id="rId28"/>
    <p:sldId id="333" r:id="rId29"/>
    <p:sldId id="309" r:id="rId30"/>
    <p:sldId id="336" r:id="rId31"/>
  </p:sldIdLst>
  <p:sldSz cx="9180513"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E1002C"/>
    <a:srgbClr val="321D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86410" autoAdjust="0"/>
  </p:normalViewPr>
  <p:slideViewPr>
    <p:cSldViewPr>
      <p:cViewPr varScale="1">
        <p:scale>
          <a:sx n="64" d="100"/>
          <a:sy n="64" d="100"/>
        </p:scale>
        <p:origin x="1348" y="40"/>
      </p:cViewPr>
      <p:guideLst>
        <p:guide orient="horz" pos="2160"/>
        <p:guide pos="2892"/>
      </p:guideLst>
    </p:cSldViewPr>
  </p:slideViewPr>
  <p:outlineViewPr>
    <p:cViewPr>
      <p:scale>
        <a:sx n="33" d="100"/>
        <a:sy n="33" d="100"/>
      </p:scale>
      <p:origin x="0" y="-4746"/>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Master" Target="slideMasters/slideMaster4.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3.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slideMaster" Target="slideMasters/slideMaster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modSld">
      <pc:chgData name="David Cairns" userId="953277e3c07c637b" providerId="LiveId" clId="{AE253802-536C-46AB-8FB5-70625F953D76}" dt="2026-02-01T19:50:23.316" v="31"/>
      <pc:docMkLst>
        <pc:docMk/>
      </pc:docMkLst>
      <pc:sldChg chg="modSp mod">
        <pc:chgData name="David Cairns" userId="953277e3c07c637b" providerId="LiveId" clId="{AE253802-536C-46AB-8FB5-70625F953D76}" dt="2026-01-29T16:13:29.837" v="30" actId="20577"/>
        <pc:sldMkLst>
          <pc:docMk/>
          <pc:sldMk cId="0" sldId="261"/>
        </pc:sldMkLst>
        <pc:spChg chg="mod">
          <ac:chgData name="David Cairns" userId="953277e3c07c637b" providerId="LiveId" clId="{AE253802-536C-46AB-8FB5-70625F953D76}" dt="2026-01-29T16:13:29.837" v="30" actId="20577"/>
          <ac:spMkLst>
            <pc:docMk/>
            <pc:sldMk cId="0" sldId="261"/>
            <ac:spMk id="2" creationId="{6605C875-7229-A263-6A07-84E304B04AA0}"/>
          </ac:spMkLst>
        </pc:spChg>
      </pc:sldChg>
      <pc:sldChg chg="modSp mod">
        <pc:chgData name="David Cairns" userId="953277e3c07c637b" providerId="LiveId" clId="{AE253802-536C-46AB-8FB5-70625F953D76}" dt="2026-01-29T15:33:22.421" v="22" actId="20577"/>
        <pc:sldMkLst>
          <pc:docMk/>
          <pc:sldMk cId="0" sldId="309"/>
        </pc:sldMkLst>
        <pc:spChg chg="mod">
          <ac:chgData name="David Cairns" userId="953277e3c07c637b" providerId="LiveId" clId="{AE253802-536C-46AB-8FB5-70625F953D76}" dt="2026-01-29T15:33:22.421" v="22" actId="20577"/>
          <ac:spMkLst>
            <pc:docMk/>
            <pc:sldMk cId="0" sldId="309"/>
            <ac:spMk id="57347" creationId="{FACDF68E-E611-22DB-10C6-81B35B3447BA}"/>
          </ac:spMkLst>
        </pc:spChg>
      </pc:sldChg>
      <pc:sldChg chg="modSp mod">
        <pc:chgData name="David Cairns" userId="953277e3c07c637b" providerId="LiveId" clId="{AE253802-536C-46AB-8FB5-70625F953D76}" dt="2026-02-01T19:50:23.316" v="31"/>
        <pc:sldMkLst>
          <pc:docMk/>
          <pc:sldMk cId="4233693526" sldId="330"/>
        </pc:sldMkLst>
        <pc:spChg chg="mod">
          <ac:chgData name="David Cairns" userId="953277e3c07c637b" providerId="LiveId" clId="{AE253802-536C-46AB-8FB5-70625F953D76}" dt="2026-02-01T19:50:23.316" v="31"/>
          <ac:spMkLst>
            <pc:docMk/>
            <pc:sldMk cId="4233693526" sldId="330"/>
            <ac:spMk id="57347" creationId="{FACDF68E-E611-22DB-10C6-81B35B3447B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9993384-DB5D-258F-7D0F-D657B421605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3E8EE0AA-534C-614B-4E1E-08F2DF4DE37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628868F-7C5F-486E-9781-93609A7FE807}" type="datetimeFigureOut">
              <a:rPr lang="en-GB"/>
              <a:pPr>
                <a:defRPr/>
              </a:pPr>
              <a:t>01/02/2026</a:t>
            </a:fld>
            <a:endParaRPr lang="en-GB" dirty="0"/>
          </a:p>
        </p:txBody>
      </p:sp>
      <p:sp>
        <p:nvSpPr>
          <p:cNvPr id="4" name="Slide Image Placeholder 3">
            <a:extLst>
              <a:ext uri="{FF2B5EF4-FFF2-40B4-BE49-F238E27FC236}">
                <a16:creationId xmlns:a16="http://schemas.microsoft.com/office/drawing/2014/main" id="{C5B2898C-EF7D-A1A9-4546-D3D4F54E55AD}"/>
              </a:ext>
            </a:extLst>
          </p:cNvPr>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9C834D2D-FFA0-6CA3-B5F5-68AC2C65068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409BDBD3-0D17-9FBD-80A5-40AAAE9FAFF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C9375922-0D3D-4080-A925-722BF2445F3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147376C-F436-45AB-AEE3-67BAE21C5451}"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DD20A8EB-73A1-E0C6-C473-9F8B6DEF12F4}"/>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ABF1B7A4-2DE8-4C31-7390-D8A3006F31E5}"/>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ritish_Athletics_Logo_Blue_Vertical_RGB.jpg">
            <a:extLst>
              <a:ext uri="{FF2B5EF4-FFF2-40B4-BE49-F238E27FC236}">
                <a16:creationId xmlns:a16="http://schemas.microsoft.com/office/drawing/2014/main" id="{067F5D17-77CF-6B82-AF9F-0CC3DA41F95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443288" y="990600"/>
            <a:ext cx="2322512"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subTitle" idx="1"/>
          </p:nvPr>
        </p:nvSpPr>
        <p:spPr>
          <a:xfrm>
            <a:off x="382521" y="6096000"/>
            <a:ext cx="8568479" cy="457200"/>
          </a:xfrm>
        </p:spPr>
        <p:txBody>
          <a:bodyPr/>
          <a:lstStyle>
            <a:lvl1pPr marL="0" indent="0" algn="ctr">
              <a:buFontTx/>
              <a:buNone/>
              <a:defRPr sz="1600"/>
            </a:lvl1pPr>
          </a:lstStyle>
          <a:p>
            <a:r>
              <a:rPr lang="en-US"/>
              <a:t>Click to edit Master subtitle style</a:t>
            </a:r>
            <a:endParaRPr lang="en-US" dirty="0"/>
          </a:p>
        </p:txBody>
      </p:sp>
      <p:sp>
        <p:nvSpPr>
          <p:cNvPr id="5" name="Slide Number Placeholder 4">
            <a:extLst>
              <a:ext uri="{FF2B5EF4-FFF2-40B4-BE49-F238E27FC236}">
                <a16:creationId xmlns:a16="http://schemas.microsoft.com/office/drawing/2014/main" id="{AA54687B-69CA-F904-91E7-352CB4017B0D}"/>
              </a:ext>
            </a:extLst>
          </p:cNvPr>
          <p:cNvSpPr>
            <a:spLocks noGrp="1"/>
          </p:cNvSpPr>
          <p:nvPr>
            <p:ph type="sldNum" sz="quarter" idx="10"/>
          </p:nvPr>
        </p:nvSpPr>
        <p:spPr>
          <a:xfrm>
            <a:off x="6483350" y="6356350"/>
            <a:ext cx="2065338" cy="365125"/>
          </a:xfrm>
          <a:prstGeom prst="rect">
            <a:avLst/>
          </a:prstGeom>
        </p:spPr>
        <p:txBody>
          <a:bodyPr/>
          <a:lstStyle/>
          <a:p>
            <a:fld id="{8874F097-3164-477C-A0E4-594729CC08E2}" type="slidenum">
              <a:rPr lang="en-GB" smtClean="0"/>
              <a:t>‹#›</a:t>
            </a:fld>
            <a:endParaRPr lang="en-GB"/>
          </a:p>
        </p:txBody>
      </p:sp>
      <p:sp>
        <p:nvSpPr>
          <p:cNvPr id="7" name="Title 6">
            <a:extLst>
              <a:ext uri="{FF2B5EF4-FFF2-40B4-BE49-F238E27FC236}">
                <a16:creationId xmlns:a16="http://schemas.microsoft.com/office/drawing/2014/main" id="{1332617F-37FD-BE31-7569-93E7F351ACC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31639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B5454D09-41DE-5761-A78C-EE852F2C4400}"/>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070802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4124" y="1219200"/>
            <a:ext cx="2103868"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2521" y="1219200"/>
            <a:ext cx="6158594"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6465EF3A-D43B-42F9-383C-C1EFA9202B5C}"/>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578615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B2E52555-9FD9-F251-2014-A7934314EEC9}"/>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AD45E035-63BF-DC2B-B0F2-0413AAB9D1ED}"/>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g.jpg">
            <a:extLst>
              <a:ext uri="{FF2B5EF4-FFF2-40B4-BE49-F238E27FC236}">
                <a16:creationId xmlns:a16="http://schemas.microsoft.com/office/drawing/2014/main" id="{C893789F-FD85-B6EB-B3E6-81236B2D83A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4763" y="0"/>
            <a:ext cx="9170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083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A352F-743C-F88C-B925-87FB14AFF23C}"/>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0F2A4E3-D307-3F73-D28E-94152359A1D9}"/>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625280C-04B5-77C8-37FD-131E2368325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542324E-81CE-D0BC-872F-6EBA0AC48D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6C9A1A-8BE3-6E5E-0E4C-F3E12D53FD9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440426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C4358-1126-9B6D-7C8A-4079B1557C6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102807C-642D-4648-13F8-3CB4967E37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A683A-9C51-DE29-A1E0-FA0F263ADEA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DCCC72A-CB4F-87A1-09DF-944827044A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9E4DF0-3E10-341F-D3A3-B18A7814F6A0}"/>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19212969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6DC1-92B1-51F0-EFED-4D042146B666}"/>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94D6D9-7B76-793E-4806-2E0BD11B79F3}"/>
              </a:ext>
            </a:extLst>
          </p:cNvPr>
          <p:cNvSpPr>
            <a:spLocks noGrp="1"/>
          </p:cNvSpPr>
          <p:nvPr>
            <p:ph type="body" idx="1"/>
          </p:nvPr>
        </p:nvSpPr>
        <p:spPr>
          <a:xfrm>
            <a:off x="627063" y="4589463"/>
            <a:ext cx="7916862"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107763-1D95-FBFD-311F-3893E4871F8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56B2B2C9-4490-294A-EAAA-6B0FD09F5B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34BD44-1CA3-EB81-6C84-C122F90D9EC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504083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B906-B350-3B12-8BA8-36C976FC2B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4DFE9E-7C6D-6CA0-3477-3F834B9583AC}"/>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D6C810B-842F-3153-5FAB-9FCC5BEDC081}"/>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D3341BB-8B58-E0AF-9444-9CF48C468C8D}"/>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DB7BB6D5-54BF-A231-02D7-D78BB4DD25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29919F-5DA2-49D7-2DED-8021F0DCB763}"/>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437943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3928F-E1C3-D44D-A501-8CF4228D0653}"/>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BE0ED3A-2A26-AAD1-8A37-5429C45C56AE}"/>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A9F2E1-B540-F72E-8C60-26820A6B860E}"/>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AA118-8EC7-228D-0CCC-CEB6BBD532B7}"/>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C6B2DF-B1FB-9A80-B191-9EF23F27D81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FCB5BA8-77C3-BF25-00A9-E0473CDAB8C3}"/>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22608859-B7DF-294E-1707-D90D7538547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EA10C3B-9051-38CA-D77E-E7270BE5E151}"/>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38401790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54496-8C96-B6BA-2E3D-E1A49D01B91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243388-3036-301F-4893-41C70E42F55F}"/>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8E381555-7F0B-5009-0E06-B3BCE17811E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721CEC-BFEB-F523-9D7F-E355D5BC2792}"/>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5801609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EFB304-6721-3DDC-782E-B2B037AA801E}"/>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2A8F21F7-DB15-0E69-A70C-CF5BD0FB2D9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F3CA6F7-022F-0AF5-4994-971F38C4745C}"/>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91404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B2F0EB3C-3E96-4BBC-55FF-E118378F6EC0}"/>
              </a:ext>
            </a:extLst>
          </p:cNvPr>
          <p:cNvSpPr>
            <a:spLocks noGrp="1"/>
          </p:cNvSpPr>
          <p:nvPr>
            <p:ph type="sldNum" sz="quarter" idx="10"/>
          </p:nvPr>
        </p:nvSpPr>
        <p:spPr>
          <a:xfrm>
            <a:off x="6483350" y="6356350"/>
            <a:ext cx="2065338" cy="365125"/>
          </a:xfrm>
          <a:prstGeom prst="rect">
            <a:avLst/>
          </a:prstGeom>
        </p:spPr>
        <p:txBody>
          <a:bodyPr/>
          <a:lstStyle/>
          <a:p>
            <a:fld id="{8874F097-3164-477C-A0E4-594729CC08E2}" type="slidenum">
              <a:rPr lang="en-GB" smtClean="0"/>
              <a:t>‹#›</a:t>
            </a:fld>
            <a:endParaRPr lang="en-GB"/>
          </a:p>
        </p:txBody>
      </p:sp>
      <p:sp>
        <p:nvSpPr>
          <p:cNvPr id="5" name="Title 4">
            <a:extLst>
              <a:ext uri="{FF2B5EF4-FFF2-40B4-BE49-F238E27FC236}">
                <a16:creationId xmlns:a16="http://schemas.microsoft.com/office/drawing/2014/main" id="{0466AAD5-19C3-AB2C-6D57-818EBAC9432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6725305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86094-917C-BACD-F538-861C7735C6E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36B5E52-47B7-007B-2F34-E652F4188E18}"/>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31D0FF7-64B6-CBF9-8D80-806275CC3E7C}"/>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E85C62-78A8-43A5-0539-EF810A63D44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4EE6F9F-13FC-2106-150E-687C8CBC94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B06A95-E702-9051-4DB9-14868C9E8CF0}"/>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4883232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D7B7C-BDF7-7383-B422-4A4F3366ACC4}"/>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D0708B-86C1-4B3B-2C6E-647D0A2A701E}"/>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2BD4C55-A491-76E8-319C-1C0673E8AE76}"/>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E8B66B-A77D-C3AA-838D-4CDE877BAB50}"/>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6018A5C2-DE84-ADCB-D209-E0BB49D7360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777906-6326-1CAD-C018-93A3CE643409}"/>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4790606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2F76B-F062-C86B-633F-2BC4D27EC42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7BC869-3BBA-6ED4-278F-CD0CED94B8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04B6C7-E5EA-5EA1-55D6-3AA0D0D012B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CA2FF88-8C95-06A2-E2F3-0B16FEC4B8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ADC2A0-1E26-15F8-1360-D4D0D8A1E397}"/>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34804526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67F926-9DE7-14EB-4776-6190B8FBCCBF}"/>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8ABE5D7-579B-D885-C2CB-774C1B295445}"/>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7E5A96-AD21-479C-8457-D3C6CD87335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6C5BCEF-5573-0F7A-B37D-4D179A07A7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6867E8-FE04-D245-1B20-7659923F7ABB}"/>
              </a:ext>
            </a:extLst>
          </p:cNvPr>
          <p:cNvSpPr>
            <a:spLocks noGrp="1"/>
          </p:cNvSpPr>
          <p:nvPr>
            <p:ph type="sldNum" sz="quarter" idx="12"/>
          </p:nvPr>
        </p:nvSpPr>
        <p:spPr/>
        <p:txBody>
          <a:bodyPr/>
          <a:lstStyle/>
          <a:p>
            <a:fld id="{8819A7AA-0553-4E5C-B116-CCFF9774AD71}" type="slidenum">
              <a:rPr lang="en-GB" smtClean="0"/>
              <a:t>‹#›</a:t>
            </a:fld>
            <a:endParaRPr lang="en-GB"/>
          </a:p>
        </p:txBody>
      </p:sp>
    </p:spTree>
    <p:extLst>
      <p:ext uri="{BB962C8B-B14F-4D97-AF65-F5344CB8AC3E}">
        <p14:creationId xmlns:p14="http://schemas.microsoft.com/office/powerpoint/2010/main" val="2755058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237FC-E53C-EE0F-A06E-029449C39D36}"/>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FE784A7-D10A-F339-D28E-4E4136BB3847}"/>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5BADF20-8A34-9300-9FEF-10B2B6A6C092}"/>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AA88A21-F6EF-9D61-7AC6-9CF9B2F61A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257178-5BBA-F7CC-D3E6-2FCD7CAD259F}"/>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7951234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57D2C-379F-43AA-D373-10B5ED244AF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5041B7-9B44-1229-1010-D13E665C68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D4727D-945C-1866-8D12-6286DB25107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FB3D6F7-7DA4-15D7-8728-89BC66728C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55EB58-0E8E-8515-C1B3-0E4380CB1F3D}"/>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16129495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543FF-E751-2052-6CC5-B58235878C41}"/>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8A28190-8232-D80B-299F-C2B45190F5E2}"/>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39800A-F0AA-55CC-0DB6-EFDEF2F835A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B4CFDE2-C123-EAAE-899A-99DAF3FB12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D3D947-F2DD-2CAC-2E12-2FE573AC6F34}"/>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596916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FDFDA-7131-6E9D-63B6-23616F9464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D23817-D613-90F6-F8D4-A0777A695D31}"/>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78DAF69-2B04-8FD0-F7BE-7D51344BA848}"/>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074C8EE-95A2-ACD9-3DFB-829FF3ADD328}"/>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2B926052-837E-523E-2E86-46BE8409FE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833FE5-45EC-642D-90F1-46DD84CD7E7E}"/>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7965523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9FEF5-72BD-9565-4DF1-084D032B61C4}"/>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90A1E7-BFB3-690B-7EE6-1969A1AFF9D8}"/>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C47D06-2AD4-D8E5-0B26-F7F03226C61D}"/>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5336518-68B7-3F6B-23D5-1FD9442E6F0B}"/>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4B204B-EFF0-339D-7FAC-B6E164579FD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EF3FD49-1F5F-B506-4118-62123D5AF17F}"/>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C4406FA4-3E62-F32B-B1F8-BCEB4072332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3DDA5EB-ADCF-9A75-58CE-984CD74B11A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5902265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E93E4-49A5-6C30-905A-0C16773C87B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03699E4-01F5-F47F-DCE7-34E73058341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99F40A7-0EFA-0453-8232-75D4E2283C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C23BA03-0ED8-7A3F-8629-9EA0AA9581A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903384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5197" y="4406901"/>
            <a:ext cx="7803436"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5197" y="2906713"/>
            <a:ext cx="7803436"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B06DCD37-A593-5626-ED9F-24E90BB24134}"/>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12192523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48529B-6B78-291D-2F21-8E32E4A23C57}"/>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C6180078-8A41-570A-DEA1-195C2999830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07F9C63-6070-26E6-2050-5FB088AAF523}"/>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9048914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50306-2B24-9AAD-B8BF-FD116D23CAF5}"/>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08DBA8A-D1EB-8F99-92FD-8A62211C276C}"/>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9E9DA2B-7715-1454-BB17-4DFD6B49C34B}"/>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A0CCED-AE3C-11EA-2CEE-3BA02343622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3FDEAFDC-583D-7885-C941-BFD84FC8BD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64D2E1-CEF3-2B6C-A25C-DCD0BA42EA8E}"/>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466698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AE13B-9681-1DDC-8CBF-7352A19B0DB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D9A0424-5C33-95FB-67F6-8C1625A0F232}"/>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3576CD1-8624-F92F-C51F-220774CE536F}"/>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E272DE-DA09-5AA6-9AE4-E8AF26BA814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9615A97-2AAB-6528-87BC-3849936CA8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7417DC-9756-A758-91F4-AE671A8E8E27}"/>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28862583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A199E-8482-16B0-1313-57EA85D76D5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A2BB041-399D-640D-945A-420DA56EB5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42D71F-72A9-589D-393F-2D79BAD5C4E7}"/>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2D30396-47EA-7AA2-1707-7EF1D30DBD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C2A503-B8B2-0E8C-A1A1-507DBF15919B}"/>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16220717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B7474A-7828-5AB7-CAE6-84472564F55D}"/>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5E38F6-E2FA-040F-87AD-2DB5BDEC5FC7}"/>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9C6481-5FE9-B86D-7AAD-96E8B085220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074C27C-8266-3D08-4A4B-2B2798E296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15EDAB-6C17-5D0B-F4A0-F50CA9A81985}"/>
              </a:ext>
            </a:extLst>
          </p:cNvPr>
          <p:cNvSpPr>
            <a:spLocks noGrp="1"/>
          </p:cNvSpPr>
          <p:nvPr>
            <p:ph type="sldNum" sz="quarter" idx="12"/>
          </p:nvPr>
        </p:nvSpPr>
        <p:spPr/>
        <p:txBody>
          <a:bodyPr/>
          <a:lstStyle/>
          <a:p>
            <a:fld id="{84BDE92A-C9E5-443C-B4D3-20F25EAB3234}" type="slidenum">
              <a:rPr lang="en-GB" smtClean="0"/>
              <a:t>‹#›</a:t>
            </a:fld>
            <a:endParaRPr lang="en-GB"/>
          </a:p>
        </p:txBody>
      </p:sp>
    </p:spTree>
    <p:extLst>
      <p:ext uri="{BB962C8B-B14F-4D97-AF65-F5344CB8AC3E}">
        <p14:creationId xmlns:p14="http://schemas.microsoft.com/office/powerpoint/2010/main" val="3437458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F267D-8581-4D2F-E1BE-114E8622C47F}"/>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7C4228F-5064-3F9B-BE68-C7C1B5D99BB4}"/>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277737C-128F-D74F-E7E4-168EDFF75D24}"/>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E9DE346-E64F-B029-D213-33BFB96C29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CE7F63-070B-369C-F686-4E6B1543E92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3636061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F0643-4CEE-9FBF-55E5-F748E5C3F2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001638-33AD-9BA3-05D2-28B51F1ED5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109A42-8EE4-8F25-5C17-F7983459247C}"/>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8E6824E1-CDC5-0B6E-1380-135E37F569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00E12B-0977-C0C3-6DAE-DF6D0E551055}"/>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0014301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5A726-2232-2C59-3CC8-998B397C1FF8}"/>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26499F5-FA88-C760-2944-65C50E1CDB88}"/>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8C5E20-8839-1422-CE89-DE8A869C325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B3AF459-1E3D-050E-AD81-31D324D74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719018-4914-92C4-9022-7954A9535657}"/>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85716016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51552-6384-78D8-1123-F3C192AD67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E9F260-467C-9653-B523-1760D3F61BF5}"/>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16EAD81-8DE6-E46F-BF37-F5C84D26DFE6}"/>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EE1EEF-6FAC-573C-629A-AC573CE06B8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DDD3B1A-C5B1-D85E-F5DB-2984A612E4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66C389-BB21-0E7B-4F4E-E67F86FA491E}"/>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33143655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D05A3-ED88-3926-5405-4A41CC530723}"/>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1D3A543-D148-A1E9-6E8A-D394185818AF}"/>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C06C22-5184-01D4-92AB-3664F24BE727}"/>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1C3B7CE-EB48-4D8F-163E-4EA33A01C4EC}"/>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462D99-7271-53B8-FF1E-D58B3A4F96B1}"/>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93D7961-281D-0E89-BC9D-F9BE967B22B2}"/>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42FA35CA-0B18-CD14-ADA4-E30AF711BE5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6A35E32-7B0D-B865-E375-1E3ECF91C55E}"/>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63980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252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6676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EB0061AA-6CC3-90F3-13DE-9A1D01C1CAF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30055377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08C24-0886-44EA-8D64-970DF48D51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F4A393-8202-09DD-C1A4-92EEFD85E017}"/>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B1A2510-49B5-4B5C-EE7B-F1F75A18A71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3E5852F-F238-1D80-C3B5-474DCDF0570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5409952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AF2430-910A-3810-B7F0-5852A27EAA57}"/>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30BD45D3-653E-9C59-E60F-F72CDFC5836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8EE7009-8CAA-A6A9-0AF1-9BB31AA011A4}"/>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40662427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D8015-B628-9522-1EDF-E66FF8EE5E18}"/>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1157CA-04B2-BFE9-DB80-59DA274D7D29}"/>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5B17147-84A8-627F-90BE-B92DEA1875D8}"/>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33BC2-6087-3B88-BD05-198976B661F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DE5A4E2A-B5BA-56D6-A5C6-8C183623AE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7683C-D420-BBC0-DB6C-456E06E7556A}"/>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48655514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68104-43B9-4D5E-1D7F-BDCE65AC5233}"/>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DE42F6-EF04-EBEB-139C-821DBE6531D1}"/>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3E9D0B9-6F38-C0EC-3132-B795A04599E8}"/>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4FFC42-613A-0F89-0789-5FCB1F2C3D48}"/>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B74BC9D-50BF-E787-6584-3E46FBE248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12B820-8847-DD7C-59A3-EA1FEABB252F}"/>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6694875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8A60B-EC93-772A-A35D-DAAC6F28A06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6B87A5-48D4-80BA-4EC7-55AF0319CA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9B174F-9354-5468-2D57-232BA2321C40}"/>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404AD6D-A7BD-5272-DB58-C7B91CDA11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B106DA-17B4-5C1F-59E2-009D969AD2D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1364280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889168-DD21-1D80-7195-1680F9774413}"/>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41CCE74-35FA-A785-0EC5-84DBFDB46ABF}"/>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FAC8F1-0BF2-A8C2-31B9-D7413A59ED4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8893418-42E4-6EFC-EE65-03E35AEDCC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570DD0-6093-D598-6E58-D63213092E99}"/>
              </a:ext>
            </a:extLst>
          </p:cNvPr>
          <p:cNvSpPr>
            <a:spLocks noGrp="1"/>
          </p:cNvSpPr>
          <p:nvPr>
            <p:ph type="sldNum" sz="quarter" idx="12"/>
          </p:nvPr>
        </p:nvSpPr>
        <p:spPr/>
        <p:txBody>
          <a:bodyPr/>
          <a:lstStyle/>
          <a:p>
            <a:fld id="{90D7C6D5-4F3B-46E0-92EB-8CE398F69A16}" type="slidenum">
              <a:rPr lang="en-GB" smtClean="0"/>
              <a:t>‹#›</a:t>
            </a:fld>
            <a:endParaRPr lang="en-GB"/>
          </a:p>
        </p:txBody>
      </p:sp>
    </p:spTree>
    <p:extLst>
      <p:ext uri="{BB962C8B-B14F-4D97-AF65-F5344CB8AC3E}">
        <p14:creationId xmlns:p14="http://schemas.microsoft.com/office/powerpoint/2010/main" val="181690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9026" y="914400"/>
            <a:ext cx="8262462"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9026"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9026" y="2174875"/>
            <a:ext cx="4056321"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63574"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574" y="2174875"/>
            <a:ext cx="4057914"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a:extLst>
              <a:ext uri="{FF2B5EF4-FFF2-40B4-BE49-F238E27FC236}">
                <a16:creationId xmlns:a16="http://schemas.microsoft.com/office/drawing/2014/main" id="{05B7B675-B1B9-772D-11B7-FDC14CEA3DB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88303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Slide Number Placeholder 2">
            <a:extLst>
              <a:ext uri="{FF2B5EF4-FFF2-40B4-BE49-F238E27FC236}">
                <a16:creationId xmlns:a16="http://schemas.microsoft.com/office/drawing/2014/main" id="{368B3E54-72CC-99E3-B0F2-89B6CA7C99B1}"/>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1996043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45CC4C4-8C27-77CE-5D3C-0C0B15F54195}"/>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535743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9026" y="1004887"/>
            <a:ext cx="3020326"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89325" y="1004887"/>
            <a:ext cx="5132162"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9026" y="2166938"/>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605D6673-D38D-442A-D006-A6F9549028A0}"/>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3321133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9445" y="4800600"/>
            <a:ext cx="5508308"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9445" y="1143000"/>
            <a:ext cx="5508308"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C8D87B2F-DF7F-557F-31CD-A8412A2DD4AD}"/>
              </a:ext>
            </a:extLst>
          </p:cNvPr>
          <p:cNvSpPr>
            <a:spLocks noGrp="1"/>
          </p:cNvSpPr>
          <p:nvPr>
            <p:ph type="sldNum" sz="quarter" idx="10"/>
          </p:nvPr>
        </p:nvSpPr>
        <p:spPr/>
        <p:txBody>
          <a:bodyPr/>
          <a:lstStyle/>
          <a:p>
            <a:fld id="{02A65027-5D95-4BC0-89B4-69ED8CA3508E}" type="slidenum">
              <a:rPr lang="en-GB" smtClean="0"/>
              <a:t>‹#›</a:t>
            </a:fld>
            <a:endParaRPr lang="en-GB"/>
          </a:p>
        </p:txBody>
      </p:sp>
    </p:spTree>
    <p:extLst>
      <p:ext uri="{BB962C8B-B14F-4D97-AF65-F5344CB8AC3E}">
        <p14:creationId xmlns:p14="http://schemas.microsoft.com/office/powerpoint/2010/main" val="2052268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E953A2D-75CF-AD34-3A85-FC58BB5E54F9}"/>
              </a:ext>
            </a:extLst>
          </p:cNvPr>
          <p:cNvSpPr>
            <a:spLocks noGrp="1" noChangeArrowheads="1"/>
          </p:cNvSpPr>
          <p:nvPr>
            <p:ph type="title"/>
          </p:nvPr>
        </p:nvSpPr>
        <p:spPr bwMode="auto">
          <a:xfrm>
            <a:off x="382588" y="1295400"/>
            <a:ext cx="61198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810AFC6C-B048-9341-598C-11C3216BF58F}"/>
              </a:ext>
            </a:extLst>
          </p:cNvPr>
          <p:cNvSpPr>
            <a:spLocks noGrp="1" noChangeArrowheads="1"/>
          </p:cNvSpPr>
          <p:nvPr>
            <p:ph type="body" idx="1"/>
          </p:nvPr>
        </p:nvSpPr>
        <p:spPr bwMode="auto">
          <a:xfrm>
            <a:off x="845840" y="2068214"/>
            <a:ext cx="7952085" cy="3953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1029" name="Picture 5" descr="British_Athletics_Logo_White_Horizontal_RGB.png">
            <a:extLst>
              <a:ext uri="{FF2B5EF4-FFF2-40B4-BE49-F238E27FC236}">
                <a16:creationId xmlns:a16="http://schemas.microsoft.com/office/drawing/2014/main" id="{097AE278-1A68-7E77-D59B-2C92016E6C3B}"/>
              </a:ext>
            </a:extLst>
          </p:cNvPr>
          <p:cNvPicPr>
            <a:picLocks noChangeAspect="1"/>
          </p:cNvPicPr>
          <p:nvPr userDrawn="1"/>
        </p:nvPicPr>
        <p:blipFill>
          <a:blip r:embed="rId14" cstate="screen">
            <a:extLst>
              <a:ext uri="{28A0092B-C50C-407E-A947-70E740481C1C}">
                <a14:useLocalDpi xmlns:a14="http://schemas.microsoft.com/office/drawing/2010/main"/>
              </a:ext>
            </a:extLst>
          </a:blip>
          <a:srcRect/>
          <a:stretch>
            <a:fillRect/>
          </a:stretch>
        </p:blipFill>
        <p:spPr bwMode="auto">
          <a:xfrm>
            <a:off x="382588" y="152400"/>
            <a:ext cx="1590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descr="A close-up of a logo&#10;&#10;Description automatically generated">
            <a:extLst>
              <a:ext uri="{FF2B5EF4-FFF2-40B4-BE49-F238E27FC236}">
                <a16:creationId xmlns:a16="http://schemas.microsoft.com/office/drawing/2014/main" id="{75757C64-7DEF-D296-4395-6BD70E4D72C4}"/>
              </a:ext>
            </a:extLst>
          </p:cNvPr>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1494199" y="0"/>
            <a:ext cx="6192114" cy="1133633"/>
          </a:xfrm>
          <a:prstGeom prst="rect">
            <a:avLst/>
          </a:prstGeom>
        </p:spPr>
      </p:pic>
      <p:sp>
        <p:nvSpPr>
          <p:cNvPr id="3" name="Slide Number Placeholder 2">
            <a:extLst>
              <a:ext uri="{FF2B5EF4-FFF2-40B4-BE49-F238E27FC236}">
                <a16:creationId xmlns:a16="http://schemas.microsoft.com/office/drawing/2014/main" id="{538A409A-A301-AD2C-FB74-15049FF238C5}"/>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A65027-5D95-4BC0-89B4-69ED8CA3508E}"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4003"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 id="2147484004" r:id="rId12"/>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8FB81B-5441-ED31-CD59-E7151334920D}"/>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139033-F41E-0E4C-7D1E-2D6E4CFD89A0}"/>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C2F9FA-E398-FDA3-B61E-21C60F383E98}"/>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GB"/>
          </a:p>
        </p:txBody>
      </p:sp>
      <p:sp>
        <p:nvSpPr>
          <p:cNvPr id="5" name="Footer Placeholder 4">
            <a:extLst>
              <a:ext uri="{FF2B5EF4-FFF2-40B4-BE49-F238E27FC236}">
                <a16:creationId xmlns:a16="http://schemas.microsoft.com/office/drawing/2014/main" id="{09307748-BCC0-30AC-708A-6045C7213555}"/>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B81D4E3-08EE-CC39-7477-A2B1BC564B4B}"/>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819A7AA-0553-4E5C-B116-CCFF9774AD71}" type="slidenum">
              <a:rPr lang="en-GB" smtClean="0"/>
              <a:t>‹#›</a:t>
            </a:fld>
            <a:endParaRPr lang="en-GB"/>
          </a:p>
        </p:txBody>
      </p:sp>
    </p:spTree>
    <p:extLst>
      <p:ext uri="{BB962C8B-B14F-4D97-AF65-F5344CB8AC3E}">
        <p14:creationId xmlns:p14="http://schemas.microsoft.com/office/powerpoint/2010/main" val="4239219143"/>
      </p:ext>
    </p:extLst>
  </p:cSld>
  <p:clrMap bg1="lt1" tx1="dk1" bg2="lt2" tx2="dk2" accent1="accent1" accent2="accent2" accent3="accent3" accent4="accent4" accent5="accent5" accent6="accent6" hlink="hlink" folHlink="folHlink"/>
  <p:sldLayoutIdLst>
    <p:sldLayoutId id="2147484030" r:id="rId1"/>
    <p:sldLayoutId id="2147484031" r:id="rId2"/>
    <p:sldLayoutId id="2147484032" r:id="rId3"/>
    <p:sldLayoutId id="2147484033" r:id="rId4"/>
    <p:sldLayoutId id="2147484034" r:id="rId5"/>
    <p:sldLayoutId id="2147484035" r:id="rId6"/>
    <p:sldLayoutId id="2147484036" r:id="rId7"/>
    <p:sldLayoutId id="2147484037" r:id="rId8"/>
    <p:sldLayoutId id="2147484038" r:id="rId9"/>
    <p:sldLayoutId id="2147484039" r:id="rId10"/>
    <p:sldLayoutId id="214748404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3E14F3-11EB-5146-D164-5097A4432D89}"/>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CD6F44A-5A7D-8C38-CF8E-FCD1B0E8EE98}"/>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8B46D8-C93E-63CE-1864-D48475FC1F43}"/>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A0E8CC16-7BAC-09E2-4228-1AEFBCE43348}"/>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599EB8A-41A9-93C9-47EB-B0BBE1042C4B}"/>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BDE92A-C9E5-443C-B4D3-20F25EAB3234}" type="slidenum">
              <a:rPr lang="en-GB" smtClean="0"/>
              <a:t>‹#›</a:t>
            </a:fld>
            <a:endParaRPr lang="en-GB"/>
          </a:p>
        </p:txBody>
      </p:sp>
    </p:spTree>
    <p:extLst>
      <p:ext uri="{BB962C8B-B14F-4D97-AF65-F5344CB8AC3E}">
        <p14:creationId xmlns:p14="http://schemas.microsoft.com/office/powerpoint/2010/main" val="2829726923"/>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6632F5-30AC-9EAF-2474-95A6451CC67B}"/>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04E05E-C2FE-BF59-2A54-9CE3A42D0FFC}"/>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FC7FCA-D772-2950-9CB7-AB9E1AA2FB79}"/>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C2DC7F2C-C668-C81A-77FA-D140592ABF60}"/>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1E579E1-EC34-02F7-E65D-0EA07B1862B8}"/>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7C6D5-4F3B-46E0-92EB-8CE398F69A16}" type="slidenum">
              <a:rPr lang="en-GB" smtClean="0"/>
              <a:t>‹#›</a:t>
            </a:fld>
            <a:endParaRPr lang="en-GB"/>
          </a:p>
        </p:txBody>
      </p:sp>
    </p:spTree>
    <p:extLst>
      <p:ext uri="{BB962C8B-B14F-4D97-AF65-F5344CB8AC3E}">
        <p14:creationId xmlns:p14="http://schemas.microsoft.com/office/powerpoint/2010/main" val="192728464"/>
      </p:ext>
    </p:extLst>
  </p:cSld>
  <p:clrMap bg1="lt1" tx1="dk1" bg2="lt2" tx2="dk2" accent1="accent1" accent2="accent2" accent3="accent3" accent4="accent4" accent5="accent5" accent6="accent6" hlink="hlink" folHlink="folHlink"/>
  <p:sldLayoutIdLst>
    <p:sldLayoutId id="2147484006"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05C875-7229-A263-6A07-84E304B04AA0}"/>
              </a:ext>
            </a:extLst>
          </p:cNvPr>
          <p:cNvSpPr/>
          <p:nvPr/>
        </p:nvSpPr>
        <p:spPr>
          <a:xfrm>
            <a:off x="1898687" y="2013228"/>
            <a:ext cx="5383138" cy="2831544"/>
          </a:xfrm>
          <a:prstGeom prst="rect">
            <a:avLst/>
          </a:prstGeom>
        </p:spPr>
        <p:txBody>
          <a:bodyPr wrap="square">
            <a:spAutoFit/>
          </a:bodyPr>
          <a:lstStyle/>
          <a:p>
            <a:pPr algn="ctr">
              <a:defRPr/>
            </a:pPr>
            <a:r>
              <a:rPr lang="en-US" sz="2800" b="1" dirty="0">
                <a:solidFill>
                  <a:srgbClr val="00367C"/>
                </a:solidFill>
                <a:latin typeface="+mj-lt"/>
              </a:rPr>
              <a:t>OFFICIALS EDUCATION</a:t>
            </a:r>
            <a:br>
              <a:rPr lang="en-US" sz="2800" b="1" dirty="0">
                <a:solidFill>
                  <a:srgbClr val="00367C"/>
                </a:solidFill>
                <a:latin typeface="+mj-lt"/>
              </a:rPr>
            </a:br>
            <a:r>
              <a:rPr lang="en-US" sz="2800" b="1" dirty="0">
                <a:solidFill>
                  <a:srgbClr val="00367C"/>
                </a:solidFill>
                <a:latin typeface="+mj-lt"/>
              </a:rPr>
              <a:t>Endurance Level 1 – 3</a:t>
            </a:r>
          </a:p>
          <a:p>
            <a:pPr algn="ctr">
              <a:defRPr/>
            </a:pPr>
            <a:endParaRPr lang="en-US" sz="2800" b="1" dirty="0">
              <a:solidFill>
                <a:srgbClr val="00367C"/>
              </a:solidFill>
              <a:latin typeface="+mj-lt"/>
            </a:endParaRPr>
          </a:p>
          <a:p>
            <a:pPr algn="ctr">
              <a:defRPr/>
            </a:pPr>
            <a:r>
              <a:rPr lang="en-US" sz="2800" b="1" dirty="0">
                <a:solidFill>
                  <a:srgbClr val="00367C"/>
                </a:solidFill>
                <a:latin typeface="+mj-lt"/>
              </a:rPr>
              <a:t>LEVEL 3</a:t>
            </a:r>
          </a:p>
          <a:p>
            <a:pPr algn="ctr">
              <a:defRPr/>
            </a:pPr>
            <a:r>
              <a:rPr lang="en-US" sz="2800" b="1" dirty="0">
                <a:solidFill>
                  <a:srgbClr val="00367C"/>
                </a:solidFill>
                <a:latin typeface="+mj-lt"/>
              </a:rPr>
              <a:t>Self-Paced Module</a:t>
            </a:r>
          </a:p>
          <a:p>
            <a:pPr algn="ctr" eaLnBrk="1" hangingPunct="1">
              <a:defRPr/>
            </a:pPr>
            <a:r>
              <a:rPr lang="en-US" altLang="en-US" sz="2800" b="1" dirty="0">
                <a:solidFill>
                  <a:srgbClr val="00367C"/>
                </a:solidFill>
                <a:latin typeface="+mn-lt"/>
              </a:rPr>
              <a:t>START DIRECTOR</a:t>
            </a:r>
          </a:p>
          <a:p>
            <a:pPr algn="ctr">
              <a:defRPr/>
            </a:pPr>
            <a:r>
              <a:rPr lang="en-US" sz="1000" b="1" dirty="0">
                <a:solidFill>
                  <a:srgbClr val="00367C"/>
                </a:solidFill>
                <a:latin typeface="+mj-lt"/>
              </a:rPr>
              <a:t>February 2026_01/02/2026</a:t>
            </a:r>
            <a:endParaRPr lang="en-GB" sz="1000" b="1" dirty="0">
              <a:latin typeface="+mj-lt"/>
            </a:endParaRPr>
          </a:p>
        </p:txBody>
      </p:sp>
      <p:sp>
        <p:nvSpPr>
          <p:cNvPr id="4" name="Slide Number Placeholder 3">
            <a:extLst>
              <a:ext uri="{FF2B5EF4-FFF2-40B4-BE49-F238E27FC236}">
                <a16:creationId xmlns:a16="http://schemas.microsoft.com/office/drawing/2014/main" id="{F05651D8-3A69-6485-5B96-C863BAB605B8}"/>
              </a:ext>
            </a:extLst>
          </p:cNvPr>
          <p:cNvSpPr>
            <a:spLocks noGrp="1"/>
          </p:cNvSpPr>
          <p:nvPr>
            <p:ph type="sldNum" sz="quarter" idx="10"/>
          </p:nvPr>
        </p:nvSpPr>
        <p:spPr/>
        <p:txBody>
          <a:bodyPr/>
          <a:lstStyle/>
          <a:p>
            <a:fld id="{8874F097-3164-477C-A0E4-594729CC08E2}"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4A54D7-C2C1-6926-6A32-5913CA4966EB}"/>
              </a:ext>
            </a:extLst>
          </p:cNvPr>
          <p:cNvSpPr/>
          <p:nvPr/>
        </p:nvSpPr>
        <p:spPr>
          <a:xfrm>
            <a:off x="881856" y="1244339"/>
            <a:ext cx="5658921" cy="461665"/>
          </a:xfrm>
          <a:prstGeom prst="rect">
            <a:avLst/>
          </a:prstGeom>
        </p:spPr>
        <p:txBody>
          <a:bodyPr wrap="none">
            <a:spAutoFit/>
          </a:bodyPr>
          <a:lstStyle/>
          <a:p>
            <a:pPr eaLnBrk="1" hangingPunct="1">
              <a:defRPr/>
            </a:pPr>
            <a:r>
              <a:rPr lang="en-US" altLang="en-US" b="1" dirty="0">
                <a:solidFill>
                  <a:srgbClr val="00367C"/>
                </a:solidFill>
                <a:latin typeface="+mj-lt"/>
              </a:rPr>
              <a:t>Start Director - Event Requirements 1</a:t>
            </a:r>
          </a:p>
        </p:txBody>
      </p:sp>
      <p:sp>
        <p:nvSpPr>
          <p:cNvPr id="3" name="Rectangle 2">
            <a:extLst>
              <a:ext uri="{FF2B5EF4-FFF2-40B4-BE49-F238E27FC236}">
                <a16:creationId xmlns:a16="http://schemas.microsoft.com/office/drawing/2014/main" id="{A9E3BDB6-3A4C-2301-56C1-073921EA7E9F}"/>
              </a:ext>
            </a:extLst>
          </p:cNvPr>
          <p:cNvSpPr/>
          <p:nvPr/>
        </p:nvSpPr>
        <p:spPr>
          <a:xfrm>
            <a:off x="881856" y="1706004"/>
            <a:ext cx="7416800" cy="4298613"/>
          </a:xfrm>
          <a:prstGeom prst="rect">
            <a:avLst/>
          </a:prstGeom>
        </p:spPr>
        <p:txBody>
          <a:bodyPr>
            <a:spAutoFit/>
          </a:bodyPr>
          <a:lstStyle/>
          <a:p>
            <a:pPr eaLnBrk="1" hangingPunct="1">
              <a:spcAft>
                <a:spcPts val="800"/>
              </a:spcAft>
              <a:defRPr/>
            </a:pPr>
            <a:r>
              <a:rPr lang="en-GB" altLang="en-US" sz="2000" b="1" dirty="0">
                <a:latin typeface="Arial" panose="020B0604020202020204" pitchFamily="34" charset="0"/>
                <a:cs typeface="Arial" panose="020B0604020202020204" pitchFamily="34" charset="0"/>
              </a:rPr>
              <a:t>The Start Director, in conjunction with the Race Director and Referee, should:</a:t>
            </a:r>
          </a:p>
          <a:p>
            <a:pPr marL="342900" indent="-34290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Decide the precise location of the start line. For Road Races of an advertised distance the start line location is determined from the Course Measurement certificate.</a:t>
            </a:r>
          </a:p>
          <a:p>
            <a:pPr marL="342900" indent="-34290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Decide location of all the facilities necessary at the start including warm up areas, assembly area and the route to the start. </a:t>
            </a:r>
          </a:p>
          <a:p>
            <a:pPr marL="342900" indent="-34290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Agree the number of personnel and their location.</a:t>
            </a:r>
          </a:p>
          <a:p>
            <a:pPr marL="342900" indent="-34290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Ensure all start area personnel are properly briefed. </a:t>
            </a:r>
          </a:p>
          <a:p>
            <a:pPr eaLnBrk="1" hangingPunct="1">
              <a:defRPr/>
            </a:pPr>
            <a:r>
              <a:rPr lang="en-GB" altLang="en-US" sz="2000" b="1" i="1" dirty="0">
                <a:latin typeface="Arial" panose="020B0604020202020204" pitchFamily="34" charset="0"/>
                <a:cs typeface="Arial" panose="020B0604020202020204" pitchFamily="34" charset="0"/>
              </a:rPr>
              <a:t>These requirements should be fully documented in the Risk Assessment Report and included in the start area diagram. </a:t>
            </a:r>
          </a:p>
        </p:txBody>
      </p:sp>
      <p:sp>
        <p:nvSpPr>
          <p:cNvPr id="4" name="Slide Number Placeholder 3">
            <a:extLst>
              <a:ext uri="{FF2B5EF4-FFF2-40B4-BE49-F238E27FC236}">
                <a16:creationId xmlns:a16="http://schemas.microsoft.com/office/drawing/2014/main" id="{D9EB086A-47BD-A452-B203-F5B9E8CD9320}"/>
              </a:ext>
            </a:extLst>
          </p:cNvPr>
          <p:cNvSpPr>
            <a:spLocks noGrp="1"/>
          </p:cNvSpPr>
          <p:nvPr>
            <p:ph type="sldNum" sz="quarter" idx="10"/>
          </p:nvPr>
        </p:nvSpPr>
        <p:spPr/>
        <p:txBody>
          <a:bodyPr/>
          <a:lstStyle/>
          <a:p>
            <a:fld id="{02A65027-5D95-4BC0-89B4-69ED8CA3508E}"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99C8C17-0A27-568E-AB94-A92E5FE5E47F}"/>
              </a:ext>
            </a:extLst>
          </p:cNvPr>
          <p:cNvSpPr/>
          <p:nvPr/>
        </p:nvSpPr>
        <p:spPr>
          <a:xfrm>
            <a:off x="631825" y="1196752"/>
            <a:ext cx="5658921" cy="461665"/>
          </a:xfrm>
          <a:prstGeom prst="rect">
            <a:avLst/>
          </a:prstGeom>
        </p:spPr>
        <p:txBody>
          <a:bodyPr wrap="none">
            <a:spAutoFit/>
          </a:bodyPr>
          <a:lstStyle/>
          <a:p>
            <a:pPr eaLnBrk="1" hangingPunct="1">
              <a:defRPr/>
            </a:pPr>
            <a:r>
              <a:rPr lang="en-US" altLang="en-US" b="1" dirty="0">
                <a:solidFill>
                  <a:srgbClr val="00367C"/>
                </a:solidFill>
                <a:latin typeface="+mj-lt"/>
              </a:rPr>
              <a:t>Start Director - Event Requirements 2</a:t>
            </a:r>
          </a:p>
        </p:txBody>
      </p:sp>
      <p:sp>
        <p:nvSpPr>
          <p:cNvPr id="3" name="Rectangle 2">
            <a:extLst>
              <a:ext uri="{FF2B5EF4-FFF2-40B4-BE49-F238E27FC236}">
                <a16:creationId xmlns:a16="http://schemas.microsoft.com/office/drawing/2014/main" id="{D77CF64D-50EF-32E1-9A77-7DC98CCEF7ED}"/>
              </a:ext>
            </a:extLst>
          </p:cNvPr>
          <p:cNvSpPr/>
          <p:nvPr/>
        </p:nvSpPr>
        <p:spPr>
          <a:xfrm>
            <a:off x="631825" y="1648772"/>
            <a:ext cx="7993037" cy="4939814"/>
          </a:xfrm>
          <a:prstGeom prst="rect">
            <a:avLst/>
          </a:prstGeom>
        </p:spPr>
        <p:txBody>
          <a:bodyPr wrap="square">
            <a:spAutoFit/>
          </a:bodyPr>
          <a:lstStyle/>
          <a:p>
            <a:pPr eaLnBrk="1" hangingPunct="1">
              <a:spcAft>
                <a:spcPts val="800"/>
              </a:spcAft>
              <a:defRPr/>
            </a:pPr>
            <a:r>
              <a:rPr lang="en-GB" altLang="en-US" sz="2000" b="1" dirty="0">
                <a:latin typeface="Arial" panose="020B0604020202020204" pitchFamily="34" charset="0"/>
                <a:cs typeface="Arial" panose="020B0604020202020204" pitchFamily="34" charset="0"/>
              </a:rPr>
              <a:t>The Start Area - Location:</a:t>
            </a:r>
            <a:endParaRPr lang="en-GB" altLang="en-US" sz="1800" b="1" dirty="0">
              <a:latin typeface="Arial" panose="020B0604020202020204" pitchFamily="34" charset="0"/>
              <a:cs typeface="Arial" panose="020B0604020202020204" pitchFamily="34" charset="0"/>
            </a:endParaRPr>
          </a:p>
          <a:p>
            <a:pPr marL="285750" indent="-28575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Ideally the start should be situated in an area closed to traffic, allowing free and easy access to all participants. A park or play area or closed roads are ideal locations.</a:t>
            </a:r>
          </a:p>
          <a:p>
            <a:pPr marL="285750" indent="-28575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If the start is on an open road the problem of parked vehicles will need to be considered and evaluated.</a:t>
            </a:r>
          </a:p>
          <a:p>
            <a:pPr marL="285750" indent="-285750" eaLnBrk="1" hangingPunct="1">
              <a:spcAft>
                <a:spcPts val="8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Ensure a safe and fair start for all runners. Whilst it will not be possible for all runners to stand on the Start Line it is important that all can start running as soon as possible without unreasonable risk or hindrance.  </a:t>
            </a:r>
          </a:p>
          <a:p>
            <a:pPr marL="285750" indent="-285750" eaLnBrk="1" hangingPunct="1">
              <a:spcAft>
                <a:spcPts val="1200"/>
              </a:spcAft>
              <a:buFont typeface="Arial" panose="020B0604020202020204" pitchFamily="34" charset="0"/>
              <a:buChar char="•"/>
              <a:defRPr/>
            </a:pPr>
            <a:r>
              <a:rPr lang="en-GB" altLang="en-US" sz="2000" b="1" dirty="0">
                <a:latin typeface="Arial" panose="020B0604020202020204" pitchFamily="34" charset="0"/>
                <a:cs typeface="Arial" panose="020B0604020202020204" pitchFamily="34" charset="0"/>
              </a:rPr>
              <a:t>The start should be as wide as possible avoiding downhill starts and street furniture, run straight for as far as possible and avoid early tight bends, to limit the inevitable bunching effect caused by sharp bends.</a:t>
            </a:r>
          </a:p>
        </p:txBody>
      </p:sp>
      <p:sp>
        <p:nvSpPr>
          <p:cNvPr id="4" name="Slide Number Placeholder 3">
            <a:extLst>
              <a:ext uri="{FF2B5EF4-FFF2-40B4-BE49-F238E27FC236}">
                <a16:creationId xmlns:a16="http://schemas.microsoft.com/office/drawing/2014/main" id="{978386AE-AA50-E43F-5C23-890755690FFD}"/>
              </a:ext>
            </a:extLst>
          </p:cNvPr>
          <p:cNvSpPr>
            <a:spLocks noGrp="1"/>
          </p:cNvSpPr>
          <p:nvPr>
            <p:ph type="sldNum" sz="quarter" idx="10"/>
          </p:nvPr>
        </p:nvSpPr>
        <p:spPr/>
        <p:txBody>
          <a:bodyPr/>
          <a:lstStyle/>
          <a:p>
            <a:fld id="{02A65027-5D95-4BC0-89B4-69ED8CA3508E}" type="slidenum">
              <a:rPr lang="en-GB" smtClean="0"/>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CE44E70-78D2-9B1C-7964-6589E53B1789}"/>
              </a:ext>
            </a:extLst>
          </p:cNvPr>
          <p:cNvSpPr/>
          <p:nvPr/>
        </p:nvSpPr>
        <p:spPr>
          <a:xfrm>
            <a:off x="630238" y="1336353"/>
            <a:ext cx="5658921" cy="461665"/>
          </a:xfrm>
          <a:prstGeom prst="rect">
            <a:avLst/>
          </a:prstGeom>
        </p:spPr>
        <p:txBody>
          <a:bodyPr wrap="none">
            <a:spAutoFit/>
          </a:bodyPr>
          <a:lstStyle/>
          <a:p>
            <a:pPr eaLnBrk="1" hangingPunct="1">
              <a:defRPr/>
            </a:pPr>
            <a:r>
              <a:rPr lang="en-US" altLang="en-US" b="1" dirty="0">
                <a:solidFill>
                  <a:srgbClr val="00367C"/>
                </a:solidFill>
                <a:latin typeface="+mj-lt"/>
              </a:rPr>
              <a:t>Start Director - Event Requirements 3</a:t>
            </a:r>
          </a:p>
        </p:txBody>
      </p:sp>
      <p:pic>
        <p:nvPicPr>
          <p:cNvPr id="18435" name="Picture 9" descr="F:\Competitions Coordinator - Manjinder Singh\Officials\Endurance\Endurance Level 2 Course Images\IMGP1006.jpg">
            <a:extLst>
              <a:ext uri="{FF2B5EF4-FFF2-40B4-BE49-F238E27FC236}">
                <a16:creationId xmlns:a16="http://schemas.microsoft.com/office/drawing/2014/main" id="{79D25535-1D82-D27B-7EBF-6E7FB7752BBA}"/>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4806280" y="2821997"/>
            <a:ext cx="3600000" cy="269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Rectangle 4">
            <a:extLst>
              <a:ext uri="{FF2B5EF4-FFF2-40B4-BE49-F238E27FC236}">
                <a16:creationId xmlns:a16="http://schemas.microsoft.com/office/drawing/2014/main" id="{484EDFDD-63B7-B275-18EB-4BE411AE6345}"/>
              </a:ext>
            </a:extLst>
          </p:cNvPr>
          <p:cNvSpPr>
            <a:spLocks noChangeArrowheads="1"/>
          </p:cNvSpPr>
          <p:nvPr/>
        </p:nvSpPr>
        <p:spPr bwMode="auto">
          <a:xfrm>
            <a:off x="630238" y="2179061"/>
            <a:ext cx="3960018"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pPr>
            <a:r>
              <a:rPr lang="en-GB" altLang="en-US" b="1" dirty="0">
                <a:latin typeface="+mn-lt"/>
                <a:cs typeface="Arial" panose="020B0604020202020204" pitchFamily="34" charset="0"/>
              </a:rPr>
              <a:t>Facilities such as changing and toilets should be close to hand. </a:t>
            </a:r>
          </a:p>
          <a:p>
            <a:pPr eaLnBrk="1" hangingPunct="1">
              <a:spcBef>
                <a:spcPct val="0"/>
              </a:spcBef>
              <a:spcAft>
                <a:spcPts val="800"/>
              </a:spcAft>
              <a:buClrTx/>
            </a:pPr>
            <a:r>
              <a:rPr lang="en-GB" altLang="en-US" b="1" dirty="0">
                <a:latin typeface="+mn-lt"/>
                <a:cs typeface="Arial" panose="020B0604020202020204" pitchFamily="34" charset="0"/>
              </a:rPr>
              <a:t>The start area should be well marked, and the use of a Public Address system is essential. </a:t>
            </a:r>
          </a:p>
          <a:p>
            <a:pPr eaLnBrk="1" hangingPunct="1">
              <a:spcBef>
                <a:spcPct val="0"/>
              </a:spcBef>
              <a:buClrTx/>
            </a:pPr>
            <a:r>
              <a:rPr lang="en-GB" altLang="en-US" b="1" dirty="0">
                <a:latin typeface="+mn-lt"/>
                <a:cs typeface="Arial" panose="020B0604020202020204" pitchFamily="34" charset="0"/>
              </a:rPr>
              <a:t>If space and resources allow, the start may be fully controlled with restricted access to the whole</a:t>
            </a:r>
            <a:r>
              <a:rPr lang="en-GB" altLang="en-US" b="1" dirty="0">
                <a:latin typeface="+mn-lt"/>
              </a:rPr>
              <a:t> </a:t>
            </a:r>
            <a:r>
              <a:rPr lang="en-GB" altLang="en-US" b="1" dirty="0">
                <a:latin typeface="+mn-lt"/>
                <a:cs typeface="Arial" panose="020B0604020202020204" pitchFamily="34" charset="0"/>
              </a:rPr>
              <a:t>area using barriers, cones, rope, tape, etc. </a:t>
            </a:r>
            <a:endParaRPr lang="en-GB" altLang="en-US" dirty="0">
              <a:latin typeface="+mn-lt"/>
              <a:cs typeface="Arial" panose="020B0604020202020204" pitchFamily="34" charset="0"/>
            </a:endParaRPr>
          </a:p>
        </p:txBody>
      </p:sp>
      <p:sp>
        <p:nvSpPr>
          <p:cNvPr id="3" name="Slide Number Placeholder 2">
            <a:extLst>
              <a:ext uri="{FF2B5EF4-FFF2-40B4-BE49-F238E27FC236}">
                <a16:creationId xmlns:a16="http://schemas.microsoft.com/office/drawing/2014/main" id="{7FF3D975-3A7A-1096-A55A-4B548583BCD3}"/>
              </a:ext>
            </a:extLst>
          </p:cNvPr>
          <p:cNvSpPr>
            <a:spLocks noGrp="1"/>
          </p:cNvSpPr>
          <p:nvPr>
            <p:ph type="sldNum" sz="quarter" idx="10"/>
          </p:nvPr>
        </p:nvSpPr>
        <p:spPr/>
        <p:txBody>
          <a:bodyPr/>
          <a:lstStyle/>
          <a:p>
            <a:fld id="{02A65027-5D95-4BC0-89B4-69ED8CA3508E}" type="slidenum">
              <a:rPr lang="en-GB" smtClean="0"/>
              <a:t>12</a:t>
            </a:fld>
            <a:endParaRPr lang="en-GB" dirty="0"/>
          </a:p>
        </p:txBody>
      </p:sp>
      <p:sp>
        <p:nvSpPr>
          <p:cNvPr id="4" name="Rectangle 4">
            <a:extLst>
              <a:ext uri="{FF2B5EF4-FFF2-40B4-BE49-F238E27FC236}">
                <a16:creationId xmlns:a16="http://schemas.microsoft.com/office/drawing/2014/main" id="{862FC701-6E64-534E-8FD7-EEE798A1F34F}"/>
              </a:ext>
            </a:extLst>
          </p:cNvPr>
          <p:cNvSpPr>
            <a:spLocks noChangeArrowheads="1"/>
          </p:cNvSpPr>
          <p:nvPr/>
        </p:nvSpPr>
        <p:spPr bwMode="auto">
          <a:xfrm>
            <a:off x="630238" y="1798018"/>
            <a:ext cx="484361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ct val="0"/>
              </a:spcBef>
              <a:spcAft>
                <a:spcPts val="0"/>
              </a:spcAft>
              <a:buClrTx/>
              <a:buNone/>
            </a:pPr>
            <a:r>
              <a:rPr lang="en-GB" altLang="en-US" sz="2000" b="1" dirty="0">
                <a:latin typeface="+mn-lt"/>
              </a:rPr>
              <a:t>The Start Area:</a:t>
            </a:r>
            <a:endParaRPr lang="en-GB" altLang="en-US" b="1" dirty="0">
              <a:latin typeface="+mn-lt"/>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E68504-F3CA-2F60-77AF-F43A8ED0F01F}"/>
              </a:ext>
            </a:extLst>
          </p:cNvPr>
          <p:cNvSpPr/>
          <p:nvPr/>
        </p:nvSpPr>
        <p:spPr>
          <a:xfrm>
            <a:off x="702828" y="1229466"/>
            <a:ext cx="5814520" cy="461665"/>
          </a:xfrm>
          <a:prstGeom prst="rect">
            <a:avLst/>
          </a:prstGeom>
        </p:spPr>
        <p:txBody>
          <a:bodyPr wrap="square">
            <a:spAutoFit/>
          </a:bodyPr>
          <a:lstStyle/>
          <a:p>
            <a:pPr eaLnBrk="1" hangingPunct="1">
              <a:defRPr/>
            </a:pPr>
            <a:r>
              <a:rPr lang="en-US" altLang="en-US" b="1" dirty="0">
                <a:solidFill>
                  <a:srgbClr val="00367C"/>
                </a:solidFill>
                <a:latin typeface="+mj-lt"/>
              </a:rPr>
              <a:t>Start Director - Event Requirements 4</a:t>
            </a:r>
          </a:p>
        </p:txBody>
      </p:sp>
      <p:sp>
        <p:nvSpPr>
          <p:cNvPr id="19459" name="Rectangle 2">
            <a:extLst>
              <a:ext uri="{FF2B5EF4-FFF2-40B4-BE49-F238E27FC236}">
                <a16:creationId xmlns:a16="http://schemas.microsoft.com/office/drawing/2014/main" id="{F0E441C4-D77F-3B16-4AD1-AB2916C0FD3F}"/>
              </a:ext>
            </a:extLst>
          </p:cNvPr>
          <p:cNvSpPr>
            <a:spLocks noChangeArrowheads="1"/>
          </p:cNvSpPr>
          <p:nvPr/>
        </p:nvSpPr>
        <p:spPr bwMode="auto">
          <a:xfrm>
            <a:off x="686243" y="1691131"/>
            <a:ext cx="7774855" cy="4862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ct val="0"/>
              </a:spcBef>
              <a:spcAft>
                <a:spcPts val="800"/>
              </a:spcAft>
              <a:buClrTx/>
              <a:buNone/>
            </a:pPr>
            <a:r>
              <a:rPr lang="en-GB" altLang="en-US" sz="2000" b="1" dirty="0">
                <a:latin typeface="+mn-lt"/>
                <a:cs typeface="Arial" panose="020B0604020202020204" pitchFamily="34" charset="0"/>
              </a:rPr>
              <a:t>The Race Start:</a:t>
            </a:r>
            <a:endParaRPr lang="en-GB" altLang="en-US" b="1" dirty="0">
              <a:latin typeface="+mn-lt"/>
              <a:cs typeface="Arial" panose="020B0604020202020204" pitchFamily="34" charset="0"/>
            </a:endParaRPr>
          </a:p>
          <a:p>
            <a:pPr eaLnBrk="1" hangingPunct="1">
              <a:spcBef>
                <a:spcPct val="0"/>
              </a:spcBef>
              <a:spcAft>
                <a:spcPts val="800"/>
              </a:spcAft>
              <a:buClrTx/>
            </a:pPr>
            <a:r>
              <a:rPr lang="en-GB" altLang="en-US" b="1" dirty="0">
                <a:latin typeface="+mn-lt"/>
                <a:cs typeface="Arial" panose="020B0604020202020204" pitchFamily="34" charset="0"/>
              </a:rPr>
              <a:t>In an ideal world everyone would start on the same line, the problems with slower runners impeding faster runners following an initial dash, with associated H&amp;S implications, are well recognised and should be avoided if possible.</a:t>
            </a:r>
          </a:p>
          <a:p>
            <a:pPr eaLnBrk="1" hangingPunct="1">
              <a:spcBef>
                <a:spcPct val="0"/>
              </a:spcBef>
              <a:spcAft>
                <a:spcPts val="800"/>
              </a:spcAft>
              <a:buClrTx/>
            </a:pPr>
            <a:r>
              <a:rPr lang="en-GB" altLang="en-US" b="1" dirty="0">
                <a:latin typeface="+mn-lt"/>
                <a:cs typeface="Arial" panose="020B0604020202020204" pitchFamily="34" charset="0"/>
              </a:rPr>
              <a:t>Runners only join the start from rear.</a:t>
            </a:r>
          </a:p>
          <a:p>
            <a:pPr eaLnBrk="1" hangingPunct="1">
              <a:spcBef>
                <a:spcPct val="0"/>
              </a:spcBef>
              <a:spcAft>
                <a:spcPts val="800"/>
              </a:spcAft>
              <a:buClrTx/>
            </a:pPr>
            <a:r>
              <a:rPr lang="en-GB" altLang="en-US" b="1" dirty="0">
                <a:latin typeface="+mn-lt"/>
                <a:cs typeface="Arial" panose="020B0604020202020204" pitchFamily="34" charset="0"/>
              </a:rPr>
              <a:t>Ensure that the correct start line is used and to avoid the necessity of trying to push a huge crowd of runners back to a line, many organisers set up a ‘dummy’ assembly line, set back from the start line, from which the runners are walked forward to the official start line at a pre-designated time.</a:t>
            </a:r>
          </a:p>
          <a:p>
            <a:pPr eaLnBrk="1" hangingPunct="1">
              <a:spcBef>
                <a:spcPct val="0"/>
              </a:spcBef>
              <a:buClrTx/>
            </a:pPr>
            <a:r>
              <a:rPr lang="en-GB" altLang="en-US" b="1" dirty="0">
                <a:latin typeface="+mn-lt"/>
                <a:cs typeface="Arial" panose="020B0604020202020204" pitchFamily="34" charset="0"/>
              </a:rPr>
              <a:t>In large races it is usual to allocate start line ‘Zones’ so that runners may line up within their ability ranges, as illustrated on the following slide.</a:t>
            </a:r>
          </a:p>
        </p:txBody>
      </p:sp>
      <p:sp>
        <p:nvSpPr>
          <p:cNvPr id="3" name="Slide Number Placeholder 2">
            <a:extLst>
              <a:ext uri="{FF2B5EF4-FFF2-40B4-BE49-F238E27FC236}">
                <a16:creationId xmlns:a16="http://schemas.microsoft.com/office/drawing/2014/main" id="{A5F89A7A-89AB-1462-3C64-071A24E989EC}"/>
              </a:ext>
            </a:extLst>
          </p:cNvPr>
          <p:cNvSpPr>
            <a:spLocks noGrp="1"/>
          </p:cNvSpPr>
          <p:nvPr>
            <p:ph type="sldNum" sz="quarter" idx="10"/>
          </p:nvPr>
        </p:nvSpPr>
        <p:spPr/>
        <p:txBody>
          <a:bodyPr/>
          <a:lstStyle/>
          <a:p>
            <a:fld id="{02A65027-5D95-4BC0-89B4-69ED8CA3508E}" type="slidenum">
              <a:rPr lang="en-GB" smtClean="0"/>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AF418BF-FFE9-0C9F-BACA-CF2FB8F1E097}"/>
              </a:ext>
            </a:extLst>
          </p:cNvPr>
          <p:cNvSpPr/>
          <p:nvPr/>
        </p:nvSpPr>
        <p:spPr>
          <a:xfrm>
            <a:off x="601036" y="1182983"/>
            <a:ext cx="5658921" cy="461665"/>
          </a:xfrm>
          <a:prstGeom prst="rect">
            <a:avLst/>
          </a:prstGeom>
        </p:spPr>
        <p:txBody>
          <a:bodyPr wrap="none">
            <a:spAutoFit/>
          </a:bodyPr>
          <a:lstStyle/>
          <a:p>
            <a:pPr eaLnBrk="1" hangingPunct="1">
              <a:defRPr/>
            </a:pPr>
            <a:r>
              <a:rPr lang="en-US" altLang="en-US" b="1" dirty="0">
                <a:solidFill>
                  <a:srgbClr val="00367C"/>
                </a:solidFill>
                <a:latin typeface="+mj-lt"/>
              </a:rPr>
              <a:t>Start Director - Event Requirements 5</a:t>
            </a:r>
          </a:p>
        </p:txBody>
      </p:sp>
      <p:sp>
        <p:nvSpPr>
          <p:cNvPr id="16387" name="Rectangle 2">
            <a:extLst>
              <a:ext uri="{FF2B5EF4-FFF2-40B4-BE49-F238E27FC236}">
                <a16:creationId xmlns:a16="http://schemas.microsoft.com/office/drawing/2014/main" id="{DE60E99A-3A4D-4420-6D0C-F52E94B8687B}"/>
              </a:ext>
            </a:extLst>
          </p:cNvPr>
          <p:cNvSpPr>
            <a:spLocks noChangeArrowheads="1"/>
          </p:cNvSpPr>
          <p:nvPr/>
        </p:nvSpPr>
        <p:spPr bwMode="auto">
          <a:xfrm>
            <a:off x="595752" y="1552874"/>
            <a:ext cx="354880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0"/>
              </a:spcAft>
              <a:buClrTx/>
              <a:buFontTx/>
              <a:buNone/>
            </a:pPr>
            <a:r>
              <a:rPr lang="en-GB" altLang="en-US" b="1" dirty="0">
                <a:latin typeface="+mn-lt"/>
                <a:cs typeface="Arial" panose="020B0604020202020204" pitchFamily="34" charset="0"/>
              </a:rPr>
              <a:t>Race Start – “Wave Starts”:</a:t>
            </a:r>
          </a:p>
        </p:txBody>
      </p:sp>
      <p:sp>
        <p:nvSpPr>
          <p:cNvPr id="24" name="Slide Number Placeholder 23">
            <a:extLst>
              <a:ext uri="{FF2B5EF4-FFF2-40B4-BE49-F238E27FC236}">
                <a16:creationId xmlns:a16="http://schemas.microsoft.com/office/drawing/2014/main" id="{8F14240A-A542-81E7-2668-CB4B5F4CC7B1}"/>
              </a:ext>
            </a:extLst>
          </p:cNvPr>
          <p:cNvSpPr>
            <a:spLocks noGrp="1"/>
          </p:cNvSpPr>
          <p:nvPr>
            <p:ph type="sldNum" sz="quarter" idx="10"/>
          </p:nvPr>
        </p:nvSpPr>
        <p:spPr/>
        <p:txBody>
          <a:bodyPr/>
          <a:lstStyle/>
          <a:p>
            <a:fld id="{02A65027-5D95-4BC0-89B4-69ED8CA3508E}" type="slidenum">
              <a:rPr lang="en-GB" smtClean="0"/>
              <a:t>14</a:t>
            </a:fld>
            <a:endParaRPr lang="en-GB"/>
          </a:p>
        </p:txBody>
      </p:sp>
      <p:sp>
        <p:nvSpPr>
          <p:cNvPr id="25" name="Rectangle 2">
            <a:extLst>
              <a:ext uri="{FF2B5EF4-FFF2-40B4-BE49-F238E27FC236}">
                <a16:creationId xmlns:a16="http://schemas.microsoft.com/office/drawing/2014/main" id="{5834B17C-1865-DC61-9E1E-C2E114A4B80D}"/>
              </a:ext>
            </a:extLst>
          </p:cNvPr>
          <p:cNvSpPr>
            <a:spLocks noChangeArrowheads="1"/>
          </p:cNvSpPr>
          <p:nvPr/>
        </p:nvSpPr>
        <p:spPr bwMode="auto">
          <a:xfrm>
            <a:off x="525554" y="5658128"/>
            <a:ext cx="802244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0"/>
              </a:spcAft>
              <a:buClrTx/>
            </a:pPr>
            <a:r>
              <a:rPr lang="en-GB" altLang="en-US" b="1" dirty="0">
                <a:latin typeface="+mn-lt"/>
                <a:cs typeface="Arial" panose="020B0604020202020204" pitchFamily="34" charset="0"/>
              </a:rPr>
              <a:t>Even if this is done some will nevertheless try to start on the front line when they should start further back. Polite requests usually deter such hopefuls. </a:t>
            </a:r>
          </a:p>
        </p:txBody>
      </p:sp>
      <p:grpSp>
        <p:nvGrpSpPr>
          <p:cNvPr id="44" name="Group 43">
            <a:extLst>
              <a:ext uri="{FF2B5EF4-FFF2-40B4-BE49-F238E27FC236}">
                <a16:creationId xmlns:a16="http://schemas.microsoft.com/office/drawing/2014/main" id="{26CF4A9B-CAEA-6E5C-838A-8B2FA2A8AA7A}"/>
              </a:ext>
            </a:extLst>
          </p:cNvPr>
          <p:cNvGrpSpPr/>
          <p:nvPr/>
        </p:nvGrpSpPr>
        <p:grpSpPr>
          <a:xfrm>
            <a:off x="802366" y="1772816"/>
            <a:ext cx="7575779" cy="3792517"/>
            <a:chOff x="802366" y="1772816"/>
            <a:chExt cx="7575779" cy="3792517"/>
          </a:xfrm>
        </p:grpSpPr>
        <p:grpSp>
          <p:nvGrpSpPr>
            <p:cNvPr id="3" name="Group 76">
              <a:extLst>
                <a:ext uri="{FF2B5EF4-FFF2-40B4-BE49-F238E27FC236}">
                  <a16:creationId xmlns:a16="http://schemas.microsoft.com/office/drawing/2014/main" id="{FB8D94B6-E4E5-688B-D261-644C3C53FF48}"/>
                </a:ext>
              </a:extLst>
            </p:cNvPr>
            <p:cNvGrpSpPr>
              <a:grpSpLocks/>
            </p:cNvGrpSpPr>
            <p:nvPr/>
          </p:nvGrpSpPr>
          <p:grpSpPr bwMode="auto">
            <a:xfrm>
              <a:off x="802366" y="1772816"/>
              <a:ext cx="7575779" cy="2728157"/>
              <a:chOff x="428596" y="-410828"/>
              <a:chExt cx="8699839" cy="4689522"/>
            </a:xfrm>
          </p:grpSpPr>
          <p:cxnSp>
            <p:nvCxnSpPr>
              <p:cNvPr id="4" name="Straight Connector 12">
                <a:extLst>
                  <a:ext uri="{FF2B5EF4-FFF2-40B4-BE49-F238E27FC236}">
                    <a16:creationId xmlns:a16="http://schemas.microsoft.com/office/drawing/2014/main" id="{7FEB47D1-0EC8-7F1F-61F6-3B912EA18AF7}"/>
                  </a:ext>
                </a:extLst>
              </p:cNvPr>
              <p:cNvCxnSpPr>
                <a:cxnSpLocks noChangeShapeType="1"/>
              </p:cNvCxnSpPr>
              <p:nvPr/>
            </p:nvCxnSpPr>
            <p:spPr bwMode="auto">
              <a:xfrm>
                <a:off x="428596" y="2143116"/>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5" name="Straight Connector 15">
                <a:extLst>
                  <a:ext uri="{FF2B5EF4-FFF2-40B4-BE49-F238E27FC236}">
                    <a16:creationId xmlns:a16="http://schemas.microsoft.com/office/drawing/2014/main" id="{A5A11150-D1E1-78D9-0336-4FFCB062D354}"/>
                  </a:ext>
                </a:extLst>
              </p:cNvPr>
              <p:cNvCxnSpPr>
                <a:cxnSpLocks noChangeShapeType="1"/>
              </p:cNvCxnSpPr>
              <p:nvPr/>
            </p:nvCxnSpPr>
            <p:spPr bwMode="auto">
              <a:xfrm rot="5400000">
                <a:off x="6822297" y="3036091"/>
                <a:ext cx="1500198" cy="1588"/>
              </a:xfrm>
              <a:prstGeom prst="line">
                <a:avLst/>
              </a:prstGeom>
              <a:noFill/>
              <a:ln w="38100" algn="ctr">
                <a:solidFill>
                  <a:srgbClr val="E1002C"/>
                </a:solidFill>
                <a:round/>
                <a:headEnd/>
                <a:tailEnd/>
              </a:ln>
              <a:extLst>
                <a:ext uri="{909E8E84-426E-40DD-AFC4-6F175D3DCCD1}">
                  <a14:hiddenFill xmlns:a14="http://schemas.microsoft.com/office/drawing/2010/main">
                    <a:noFill/>
                  </a14:hiddenFill>
                </a:ext>
              </a:extLst>
            </p:spPr>
          </p:cxnSp>
          <p:sp>
            <p:nvSpPr>
              <p:cNvPr id="6" name="TextBox 5">
                <a:extLst>
                  <a:ext uri="{FF2B5EF4-FFF2-40B4-BE49-F238E27FC236}">
                    <a16:creationId xmlns:a16="http://schemas.microsoft.com/office/drawing/2014/main" id="{2255A5B0-F2E8-5EC8-5EB5-4A93A009592D}"/>
                  </a:ext>
                </a:extLst>
              </p:cNvPr>
              <p:cNvSpPr txBox="1"/>
              <p:nvPr/>
            </p:nvSpPr>
            <p:spPr>
              <a:xfrm>
                <a:off x="7144186" y="3857533"/>
                <a:ext cx="927588" cy="308114"/>
              </a:xfrm>
              <a:prstGeom prst="rect">
                <a:avLst/>
              </a:prstGeom>
              <a:noFill/>
            </p:spPr>
            <p:txBody>
              <a:bodyPr>
                <a:spAutoFit/>
              </a:bodyPr>
              <a:lstStyle/>
              <a:p>
                <a:pPr algn="ctr">
                  <a:defRPr/>
                </a:pPr>
                <a:r>
                  <a:rPr lang="en-GB" sz="1400" b="1" dirty="0">
                    <a:latin typeface="+mn-lt"/>
                  </a:rPr>
                  <a:t>Start Line</a:t>
                </a:r>
              </a:p>
            </p:txBody>
          </p:sp>
          <p:sp>
            <p:nvSpPr>
              <p:cNvPr id="7" name="Rectangle 6">
                <a:extLst>
                  <a:ext uri="{FF2B5EF4-FFF2-40B4-BE49-F238E27FC236}">
                    <a16:creationId xmlns:a16="http://schemas.microsoft.com/office/drawing/2014/main" id="{9EDBEECD-75EF-DE25-84A2-5DB42131B12C}"/>
                  </a:ext>
                </a:extLst>
              </p:cNvPr>
              <p:cNvSpPr/>
              <p:nvPr/>
            </p:nvSpPr>
            <p:spPr bwMode="auto">
              <a:xfrm>
                <a:off x="5900559" y="3860708"/>
                <a:ext cx="499120" cy="413224"/>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8" name="Rectangle 7">
                <a:extLst>
                  <a:ext uri="{FF2B5EF4-FFF2-40B4-BE49-F238E27FC236}">
                    <a16:creationId xmlns:a16="http://schemas.microsoft.com/office/drawing/2014/main" id="{A4E49CA3-DEC7-EF2E-F159-EBE3BF709EAD}"/>
                  </a:ext>
                </a:extLst>
              </p:cNvPr>
              <p:cNvSpPr/>
              <p:nvPr/>
            </p:nvSpPr>
            <p:spPr bwMode="auto">
              <a:xfrm>
                <a:off x="8500581" y="3889252"/>
                <a:ext cx="500575" cy="389442"/>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ST</a:t>
                </a:r>
              </a:p>
              <a:p>
                <a:pPr>
                  <a:defRPr/>
                </a:pPr>
                <a:endParaRPr lang="en-GB" sz="1200" b="1" dirty="0">
                  <a:latin typeface="+mn-lt"/>
                </a:endParaRPr>
              </a:p>
            </p:txBody>
          </p:sp>
          <p:sp>
            <p:nvSpPr>
              <p:cNvPr id="9" name="Rectangle 8">
                <a:extLst>
                  <a:ext uri="{FF2B5EF4-FFF2-40B4-BE49-F238E27FC236}">
                    <a16:creationId xmlns:a16="http://schemas.microsoft.com/office/drawing/2014/main" id="{7EB5ABB1-D296-D21B-641D-80CD3C49B068}"/>
                  </a:ext>
                </a:extLst>
              </p:cNvPr>
              <p:cNvSpPr/>
              <p:nvPr/>
            </p:nvSpPr>
            <p:spPr bwMode="auto">
              <a:xfrm>
                <a:off x="7108773" y="1935630"/>
                <a:ext cx="927588" cy="416558"/>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TK/SD/R</a:t>
                </a:r>
              </a:p>
              <a:p>
                <a:pPr>
                  <a:defRPr/>
                </a:pPr>
                <a:endParaRPr lang="en-GB" sz="1200" b="1" dirty="0">
                  <a:latin typeface="+mn-lt"/>
                </a:endParaRPr>
              </a:p>
            </p:txBody>
          </p:sp>
          <p:cxnSp>
            <p:nvCxnSpPr>
              <p:cNvPr id="10" name="Straight Connector 34">
                <a:extLst>
                  <a:ext uri="{FF2B5EF4-FFF2-40B4-BE49-F238E27FC236}">
                    <a16:creationId xmlns:a16="http://schemas.microsoft.com/office/drawing/2014/main" id="{250EA525-A90F-A7D2-9766-28FD4A94F90A}"/>
                  </a:ext>
                </a:extLst>
              </p:cNvPr>
              <p:cNvCxnSpPr>
                <a:cxnSpLocks noChangeShapeType="1"/>
              </p:cNvCxnSpPr>
              <p:nvPr/>
            </p:nvCxnSpPr>
            <p:spPr bwMode="auto">
              <a:xfrm rot="5400000">
                <a:off x="859426" y="2987514"/>
                <a:ext cx="1643074" cy="794"/>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cxnSp>
            <p:nvCxnSpPr>
              <p:cNvPr id="11" name="Straight Connector 23">
                <a:extLst>
                  <a:ext uri="{FF2B5EF4-FFF2-40B4-BE49-F238E27FC236}">
                    <a16:creationId xmlns:a16="http://schemas.microsoft.com/office/drawing/2014/main" id="{40C4DFF1-89F9-2284-EE27-ABEF05C8995A}"/>
                  </a:ext>
                </a:extLst>
              </p:cNvPr>
              <p:cNvCxnSpPr>
                <a:cxnSpLocks noChangeShapeType="1"/>
              </p:cNvCxnSpPr>
              <p:nvPr/>
            </p:nvCxnSpPr>
            <p:spPr bwMode="auto">
              <a:xfrm>
                <a:off x="2214546" y="2143116"/>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2" name="Straight Connector 24">
                <a:extLst>
                  <a:ext uri="{FF2B5EF4-FFF2-40B4-BE49-F238E27FC236}">
                    <a16:creationId xmlns:a16="http://schemas.microsoft.com/office/drawing/2014/main" id="{CCA141A6-B2B8-C7D2-E30A-030F020BCDD2}"/>
                  </a:ext>
                </a:extLst>
              </p:cNvPr>
              <p:cNvCxnSpPr>
                <a:cxnSpLocks noChangeShapeType="1"/>
              </p:cNvCxnSpPr>
              <p:nvPr/>
            </p:nvCxnSpPr>
            <p:spPr bwMode="auto">
              <a:xfrm>
                <a:off x="4000496" y="2143116"/>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3" name="Straight Connector 25">
                <a:extLst>
                  <a:ext uri="{FF2B5EF4-FFF2-40B4-BE49-F238E27FC236}">
                    <a16:creationId xmlns:a16="http://schemas.microsoft.com/office/drawing/2014/main" id="{72BCFE7B-1FA3-CE04-4ED2-5C0F5E93014C}"/>
                  </a:ext>
                </a:extLst>
              </p:cNvPr>
              <p:cNvCxnSpPr>
                <a:cxnSpLocks noChangeShapeType="1"/>
              </p:cNvCxnSpPr>
              <p:nvPr/>
            </p:nvCxnSpPr>
            <p:spPr bwMode="auto">
              <a:xfrm>
                <a:off x="5857884" y="2143116"/>
                <a:ext cx="1143008"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4" name="Straight Connector 26">
                <a:extLst>
                  <a:ext uri="{FF2B5EF4-FFF2-40B4-BE49-F238E27FC236}">
                    <a16:creationId xmlns:a16="http://schemas.microsoft.com/office/drawing/2014/main" id="{27917244-68DD-8970-DAE6-2EF97C88FC28}"/>
                  </a:ext>
                </a:extLst>
              </p:cNvPr>
              <p:cNvCxnSpPr>
                <a:cxnSpLocks noChangeShapeType="1"/>
              </p:cNvCxnSpPr>
              <p:nvPr/>
            </p:nvCxnSpPr>
            <p:spPr bwMode="auto">
              <a:xfrm>
                <a:off x="8072462" y="2143116"/>
                <a:ext cx="785818"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5" name="Straight Connector 27">
                <a:extLst>
                  <a:ext uri="{FF2B5EF4-FFF2-40B4-BE49-F238E27FC236}">
                    <a16:creationId xmlns:a16="http://schemas.microsoft.com/office/drawing/2014/main" id="{70F4A07E-D63C-E5DC-8320-4D946AF77BB1}"/>
                  </a:ext>
                </a:extLst>
              </p:cNvPr>
              <p:cNvCxnSpPr>
                <a:cxnSpLocks noChangeShapeType="1"/>
              </p:cNvCxnSpPr>
              <p:nvPr/>
            </p:nvCxnSpPr>
            <p:spPr bwMode="auto">
              <a:xfrm>
                <a:off x="5786118" y="3786189"/>
                <a:ext cx="3141858" cy="0"/>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6" name="Straight Connector 28">
                <a:extLst>
                  <a:ext uri="{FF2B5EF4-FFF2-40B4-BE49-F238E27FC236}">
                    <a16:creationId xmlns:a16="http://schemas.microsoft.com/office/drawing/2014/main" id="{ABFD605F-2AC1-39F5-FAB3-AE0E9E0CF30A}"/>
                  </a:ext>
                </a:extLst>
              </p:cNvPr>
              <p:cNvCxnSpPr>
                <a:cxnSpLocks noChangeShapeType="1"/>
              </p:cNvCxnSpPr>
              <p:nvPr/>
            </p:nvCxnSpPr>
            <p:spPr bwMode="auto">
              <a:xfrm>
                <a:off x="4000496" y="3786190"/>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7" name="Straight Connector 29">
                <a:extLst>
                  <a:ext uri="{FF2B5EF4-FFF2-40B4-BE49-F238E27FC236}">
                    <a16:creationId xmlns:a16="http://schemas.microsoft.com/office/drawing/2014/main" id="{FF0FC3D7-07EF-39C2-A7C5-658056C7EBCA}"/>
                  </a:ext>
                </a:extLst>
              </p:cNvPr>
              <p:cNvCxnSpPr>
                <a:cxnSpLocks noChangeShapeType="1"/>
              </p:cNvCxnSpPr>
              <p:nvPr/>
            </p:nvCxnSpPr>
            <p:spPr bwMode="auto">
              <a:xfrm>
                <a:off x="2214546" y="3786190"/>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8" name="Straight Connector 30">
                <a:extLst>
                  <a:ext uri="{FF2B5EF4-FFF2-40B4-BE49-F238E27FC236}">
                    <a16:creationId xmlns:a16="http://schemas.microsoft.com/office/drawing/2014/main" id="{1C1ED075-612D-1E35-EECF-F66BB861B279}"/>
                  </a:ext>
                </a:extLst>
              </p:cNvPr>
              <p:cNvCxnSpPr>
                <a:cxnSpLocks noChangeShapeType="1"/>
              </p:cNvCxnSpPr>
              <p:nvPr/>
            </p:nvCxnSpPr>
            <p:spPr bwMode="auto">
              <a:xfrm>
                <a:off x="428596" y="3786190"/>
                <a:ext cx="1357322" cy="1588"/>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19" name="Straight Connector 32">
                <a:extLst>
                  <a:ext uri="{FF2B5EF4-FFF2-40B4-BE49-F238E27FC236}">
                    <a16:creationId xmlns:a16="http://schemas.microsoft.com/office/drawing/2014/main" id="{A5E05CF2-D17F-2AF6-64EE-C4CD2579DD27}"/>
                  </a:ext>
                </a:extLst>
              </p:cNvPr>
              <p:cNvCxnSpPr>
                <a:cxnSpLocks noChangeShapeType="1"/>
              </p:cNvCxnSpPr>
              <p:nvPr/>
            </p:nvCxnSpPr>
            <p:spPr bwMode="auto">
              <a:xfrm flipV="1">
                <a:off x="7000893" y="1928802"/>
                <a:ext cx="285753" cy="214314"/>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20" name="Straight Connector 36">
                <a:extLst>
                  <a:ext uri="{FF2B5EF4-FFF2-40B4-BE49-F238E27FC236}">
                    <a16:creationId xmlns:a16="http://schemas.microsoft.com/office/drawing/2014/main" id="{8F0753BD-F9B6-9874-4312-E17DA6AD0B80}"/>
                  </a:ext>
                </a:extLst>
              </p:cNvPr>
              <p:cNvCxnSpPr>
                <a:cxnSpLocks noChangeShapeType="1"/>
              </p:cNvCxnSpPr>
              <p:nvPr/>
            </p:nvCxnSpPr>
            <p:spPr bwMode="auto">
              <a:xfrm>
                <a:off x="7286644" y="1926864"/>
                <a:ext cx="571504" cy="1587"/>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21" name="Straight Connector 39">
                <a:extLst>
                  <a:ext uri="{FF2B5EF4-FFF2-40B4-BE49-F238E27FC236}">
                    <a16:creationId xmlns:a16="http://schemas.microsoft.com/office/drawing/2014/main" id="{1C300456-4D69-22C8-528F-A8D65F473706}"/>
                  </a:ext>
                </a:extLst>
              </p:cNvPr>
              <p:cNvCxnSpPr>
                <a:cxnSpLocks noChangeShapeType="1"/>
              </p:cNvCxnSpPr>
              <p:nvPr/>
            </p:nvCxnSpPr>
            <p:spPr bwMode="auto">
              <a:xfrm rot="16200000" flipH="1">
                <a:off x="7858148" y="1928802"/>
                <a:ext cx="214314" cy="214314"/>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22" name="Straight Connector 49">
                <a:extLst>
                  <a:ext uri="{FF2B5EF4-FFF2-40B4-BE49-F238E27FC236}">
                    <a16:creationId xmlns:a16="http://schemas.microsoft.com/office/drawing/2014/main" id="{24834DA2-68C4-4D11-FB89-66B44F5CE085}"/>
                  </a:ext>
                </a:extLst>
              </p:cNvPr>
              <p:cNvCxnSpPr>
                <a:cxnSpLocks noChangeShapeType="1"/>
              </p:cNvCxnSpPr>
              <p:nvPr/>
            </p:nvCxnSpPr>
            <p:spPr bwMode="auto">
              <a:xfrm rot="5400000">
                <a:off x="2536414" y="2964256"/>
                <a:ext cx="1643074" cy="794"/>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cxnSp>
            <p:nvCxnSpPr>
              <p:cNvPr id="23" name="Straight Connector 50">
                <a:extLst>
                  <a:ext uri="{FF2B5EF4-FFF2-40B4-BE49-F238E27FC236}">
                    <a16:creationId xmlns:a16="http://schemas.microsoft.com/office/drawing/2014/main" id="{84937B7D-772E-01F4-8788-96AC9149C495}"/>
                  </a:ext>
                </a:extLst>
              </p:cNvPr>
              <p:cNvCxnSpPr>
                <a:cxnSpLocks noChangeShapeType="1"/>
              </p:cNvCxnSpPr>
              <p:nvPr/>
            </p:nvCxnSpPr>
            <p:spPr bwMode="auto">
              <a:xfrm rot="5400000">
                <a:off x="4393802" y="2964256"/>
                <a:ext cx="1643074" cy="794"/>
              </a:xfrm>
              <a:prstGeom prst="line">
                <a:avLst/>
              </a:prstGeom>
              <a:noFill/>
              <a:ln w="38100"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29" name="TextBox 28">
                <a:extLst>
                  <a:ext uri="{FF2B5EF4-FFF2-40B4-BE49-F238E27FC236}">
                    <a16:creationId xmlns:a16="http://schemas.microsoft.com/office/drawing/2014/main" id="{2D989876-7C3A-2645-750B-5DE80D270C09}"/>
                  </a:ext>
                </a:extLst>
              </p:cNvPr>
              <p:cNvSpPr txBox="1"/>
              <p:nvPr/>
            </p:nvSpPr>
            <p:spPr>
              <a:xfrm>
                <a:off x="2072059" y="2785931"/>
                <a:ext cx="857615" cy="337567"/>
              </a:xfrm>
              <a:prstGeom prst="rect">
                <a:avLst/>
              </a:prstGeom>
              <a:noFill/>
            </p:spPr>
            <p:txBody>
              <a:bodyPr>
                <a:spAutoFit/>
              </a:bodyPr>
              <a:lstStyle/>
              <a:p>
                <a:pPr algn="ctr">
                  <a:defRPr/>
                </a:pPr>
                <a:r>
                  <a:rPr lang="en-GB" sz="1600" b="1" dirty="0">
                    <a:latin typeface="+mn-lt"/>
                  </a:rPr>
                  <a:t>PEN</a:t>
                </a:r>
              </a:p>
            </p:txBody>
          </p:sp>
          <p:sp>
            <p:nvSpPr>
              <p:cNvPr id="30" name="TextBox 29">
                <a:extLst>
                  <a:ext uri="{FF2B5EF4-FFF2-40B4-BE49-F238E27FC236}">
                    <a16:creationId xmlns:a16="http://schemas.microsoft.com/office/drawing/2014/main" id="{DC6FD1D7-3369-B12C-712F-960DC9707B9F}"/>
                  </a:ext>
                </a:extLst>
              </p:cNvPr>
              <p:cNvSpPr txBox="1"/>
              <p:nvPr/>
            </p:nvSpPr>
            <p:spPr>
              <a:xfrm>
                <a:off x="5970872" y="2785931"/>
                <a:ext cx="857615" cy="337568"/>
              </a:xfrm>
              <a:prstGeom prst="rect">
                <a:avLst/>
              </a:prstGeom>
              <a:noFill/>
            </p:spPr>
            <p:txBody>
              <a:bodyPr>
                <a:spAutoFit/>
              </a:bodyPr>
              <a:lstStyle/>
              <a:p>
                <a:pPr algn="ctr">
                  <a:defRPr/>
                </a:pPr>
                <a:r>
                  <a:rPr lang="en-GB" sz="1600" b="1" dirty="0">
                    <a:latin typeface="+mn-lt"/>
                  </a:rPr>
                  <a:t>PEN</a:t>
                </a:r>
              </a:p>
            </p:txBody>
          </p:sp>
          <p:sp>
            <p:nvSpPr>
              <p:cNvPr id="31" name="TextBox 30">
                <a:extLst>
                  <a:ext uri="{FF2B5EF4-FFF2-40B4-BE49-F238E27FC236}">
                    <a16:creationId xmlns:a16="http://schemas.microsoft.com/office/drawing/2014/main" id="{22688079-8DE0-FAAB-639E-06B507D35317}"/>
                  </a:ext>
                </a:extLst>
              </p:cNvPr>
              <p:cNvSpPr txBox="1"/>
              <p:nvPr/>
            </p:nvSpPr>
            <p:spPr>
              <a:xfrm>
                <a:off x="3929028" y="2785931"/>
                <a:ext cx="857615" cy="337567"/>
              </a:xfrm>
              <a:prstGeom prst="rect">
                <a:avLst/>
              </a:prstGeom>
              <a:noFill/>
            </p:spPr>
            <p:txBody>
              <a:bodyPr>
                <a:spAutoFit/>
              </a:bodyPr>
              <a:lstStyle/>
              <a:p>
                <a:pPr algn="ctr">
                  <a:defRPr/>
                </a:pPr>
                <a:r>
                  <a:rPr lang="en-GB" sz="1600" b="1" dirty="0">
                    <a:latin typeface="+mn-lt"/>
                  </a:rPr>
                  <a:t>PEN</a:t>
                </a:r>
              </a:p>
            </p:txBody>
          </p:sp>
          <p:sp>
            <p:nvSpPr>
              <p:cNvPr id="32" name="TextBox 31">
                <a:extLst>
                  <a:ext uri="{FF2B5EF4-FFF2-40B4-BE49-F238E27FC236}">
                    <a16:creationId xmlns:a16="http://schemas.microsoft.com/office/drawing/2014/main" id="{6833E84A-9021-2B48-25DC-778331BE5BC2}"/>
                  </a:ext>
                </a:extLst>
              </p:cNvPr>
              <p:cNvSpPr txBox="1"/>
              <p:nvPr/>
            </p:nvSpPr>
            <p:spPr>
              <a:xfrm>
                <a:off x="627749" y="2785931"/>
                <a:ext cx="848645" cy="482561"/>
              </a:xfrm>
              <a:prstGeom prst="rect">
                <a:avLst/>
              </a:prstGeom>
              <a:noFill/>
            </p:spPr>
            <p:txBody>
              <a:bodyPr>
                <a:spAutoFit/>
              </a:bodyPr>
              <a:lstStyle/>
              <a:p>
                <a:pPr algn="ctr">
                  <a:defRPr/>
                </a:pPr>
                <a:r>
                  <a:rPr lang="en-GB" sz="1600" b="1" dirty="0">
                    <a:latin typeface="+mn-lt"/>
                  </a:rPr>
                  <a:t>PEN</a:t>
                </a:r>
              </a:p>
            </p:txBody>
          </p:sp>
          <p:sp>
            <p:nvSpPr>
              <p:cNvPr id="33" name="Rectangle 32">
                <a:extLst>
                  <a:ext uri="{FF2B5EF4-FFF2-40B4-BE49-F238E27FC236}">
                    <a16:creationId xmlns:a16="http://schemas.microsoft.com/office/drawing/2014/main" id="{E01CD09F-073B-90F4-3651-AF9E1073C557}"/>
                  </a:ext>
                </a:extLst>
              </p:cNvPr>
              <p:cNvSpPr/>
              <p:nvPr/>
            </p:nvSpPr>
            <p:spPr bwMode="auto">
              <a:xfrm>
                <a:off x="5889483" y="1642107"/>
                <a:ext cx="500863" cy="425839"/>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34" name="Rectangle 33">
                <a:extLst>
                  <a:ext uri="{FF2B5EF4-FFF2-40B4-BE49-F238E27FC236}">
                    <a16:creationId xmlns:a16="http://schemas.microsoft.com/office/drawing/2014/main" id="{BC1BF042-9CEB-E9C3-ADF5-B1C0D05D9BBE}"/>
                  </a:ext>
                </a:extLst>
              </p:cNvPr>
              <p:cNvSpPr/>
              <p:nvPr/>
            </p:nvSpPr>
            <p:spPr bwMode="auto">
              <a:xfrm>
                <a:off x="4037784" y="1629878"/>
                <a:ext cx="501037" cy="421309"/>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35" name="Rectangle 34">
                <a:extLst>
                  <a:ext uri="{FF2B5EF4-FFF2-40B4-BE49-F238E27FC236}">
                    <a16:creationId xmlns:a16="http://schemas.microsoft.com/office/drawing/2014/main" id="{FA5C3860-5D61-A743-D115-809FF4D585FA}"/>
                  </a:ext>
                </a:extLst>
              </p:cNvPr>
              <p:cNvSpPr/>
              <p:nvPr/>
            </p:nvSpPr>
            <p:spPr bwMode="auto">
              <a:xfrm>
                <a:off x="4035038" y="3864184"/>
                <a:ext cx="532870" cy="409747"/>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36" name="Rectangle 35">
                <a:extLst>
                  <a:ext uri="{FF2B5EF4-FFF2-40B4-BE49-F238E27FC236}">
                    <a16:creationId xmlns:a16="http://schemas.microsoft.com/office/drawing/2014/main" id="{D4CE92E2-B6A3-BC33-356C-E3E40D9FDF22}"/>
                  </a:ext>
                </a:extLst>
              </p:cNvPr>
              <p:cNvSpPr/>
              <p:nvPr/>
            </p:nvSpPr>
            <p:spPr bwMode="auto">
              <a:xfrm>
                <a:off x="2247885" y="1642107"/>
                <a:ext cx="498188" cy="419440"/>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37" name="Rectangle 36">
                <a:extLst>
                  <a:ext uri="{FF2B5EF4-FFF2-40B4-BE49-F238E27FC236}">
                    <a16:creationId xmlns:a16="http://schemas.microsoft.com/office/drawing/2014/main" id="{3E95C2ED-CFF7-8FEF-FBA7-BA37063616C0}"/>
                  </a:ext>
                </a:extLst>
              </p:cNvPr>
              <p:cNvSpPr/>
              <p:nvPr/>
            </p:nvSpPr>
            <p:spPr bwMode="auto">
              <a:xfrm>
                <a:off x="2242498" y="3859119"/>
                <a:ext cx="516737" cy="414813"/>
              </a:xfrm>
              <a:prstGeom prst="rect">
                <a:avLst/>
              </a:prstGeom>
              <a:noFill/>
              <a:ln w="9525" cap="flat" cmpd="sng" algn="ctr">
                <a:solidFill>
                  <a:schemeClr val="tx1"/>
                </a:solidFill>
                <a:prstDash val="solid"/>
                <a:round/>
                <a:headEnd type="none" w="med" len="med"/>
                <a:tailEnd type="none" w="med" len="med"/>
              </a:ln>
              <a:effectLst/>
            </p:spPr>
            <p:txBody>
              <a:bodyPr/>
              <a:lstStyle/>
              <a:p>
                <a:pPr algn="ctr">
                  <a:defRPr/>
                </a:pPr>
                <a:r>
                  <a:rPr lang="en-GB" sz="1200" b="1" dirty="0">
                    <a:latin typeface="+mn-lt"/>
                  </a:rPr>
                  <a:t>TB</a:t>
                </a:r>
              </a:p>
              <a:p>
                <a:pPr>
                  <a:defRPr/>
                </a:pPr>
                <a:endParaRPr lang="en-GB" sz="1200" b="1" dirty="0">
                  <a:latin typeface="+mn-lt"/>
                </a:endParaRPr>
              </a:p>
            </p:txBody>
          </p:sp>
          <p:sp>
            <p:nvSpPr>
              <p:cNvPr id="38" name="Rectangle 37">
                <a:extLst>
                  <a:ext uri="{FF2B5EF4-FFF2-40B4-BE49-F238E27FC236}">
                    <a16:creationId xmlns:a16="http://schemas.microsoft.com/office/drawing/2014/main" id="{6D1DAC4E-E08E-B7E6-5497-8F28E370A0C3}"/>
                  </a:ext>
                </a:extLst>
              </p:cNvPr>
              <p:cNvSpPr/>
              <p:nvPr/>
            </p:nvSpPr>
            <p:spPr bwMode="auto">
              <a:xfrm>
                <a:off x="7413205" y="-410828"/>
                <a:ext cx="1715230" cy="2008283"/>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r>
                  <a:rPr lang="en-GB" sz="1200" dirty="0">
                    <a:latin typeface="+mn-lt"/>
                  </a:rPr>
                  <a:t>Key</a:t>
                </a:r>
              </a:p>
              <a:p>
                <a:pPr>
                  <a:defRPr/>
                </a:pPr>
                <a:r>
                  <a:rPr lang="en-GB" sz="1200" dirty="0">
                    <a:latin typeface="+mn-lt"/>
                  </a:rPr>
                  <a:t>TB - Time Board</a:t>
                </a:r>
              </a:p>
              <a:p>
                <a:pPr>
                  <a:defRPr/>
                </a:pPr>
                <a:r>
                  <a:rPr lang="en-GB" sz="1200" dirty="0">
                    <a:latin typeface="+mn-lt"/>
                  </a:rPr>
                  <a:t>R -   Referee</a:t>
                </a:r>
              </a:p>
              <a:p>
                <a:pPr>
                  <a:defRPr/>
                </a:pPr>
                <a:r>
                  <a:rPr lang="en-GB" sz="1200" dirty="0">
                    <a:latin typeface="+mn-lt"/>
                  </a:rPr>
                  <a:t>TK - Timekeeper</a:t>
                </a:r>
              </a:p>
              <a:p>
                <a:pPr>
                  <a:defRPr/>
                </a:pPr>
                <a:r>
                  <a:rPr lang="en-GB" sz="1200" dirty="0">
                    <a:latin typeface="+mn-lt"/>
                  </a:rPr>
                  <a:t>SD - Start Director</a:t>
                </a:r>
              </a:p>
              <a:p>
                <a:pPr>
                  <a:defRPr/>
                </a:pPr>
                <a:r>
                  <a:rPr lang="en-GB" sz="1200" dirty="0">
                    <a:latin typeface="+mn-lt"/>
                  </a:rPr>
                  <a:t>ST -  Starter</a:t>
                </a:r>
              </a:p>
              <a:p>
                <a:pPr>
                  <a:defRPr/>
                </a:pPr>
                <a:endParaRPr lang="en-GB" sz="1200" dirty="0">
                  <a:latin typeface="+mn-lt"/>
                </a:endParaRPr>
              </a:p>
              <a:p>
                <a:pPr>
                  <a:defRPr/>
                </a:pPr>
                <a:endParaRPr lang="en-GB" sz="1200" dirty="0">
                  <a:latin typeface="+mn-lt"/>
                </a:endParaRPr>
              </a:p>
            </p:txBody>
          </p:sp>
        </p:grpSp>
        <p:sp>
          <p:nvSpPr>
            <p:cNvPr id="39" name="Down Arrow 25">
              <a:extLst>
                <a:ext uri="{FF2B5EF4-FFF2-40B4-BE49-F238E27FC236}">
                  <a16:creationId xmlns:a16="http://schemas.microsoft.com/office/drawing/2014/main" id="{6A41FCB9-042A-EC23-16B0-96B4649DB745}"/>
                </a:ext>
              </a:extLst>
            </p:cNvPr>
            <p:cNvSpPr/>
            <p:nvPr/>
          </p:nvSpPr>
          <p:spPr bwMode="auto">
            <a:xfrm>
              <a:off x="2032164" y="1984028"/>
              <a:ext cx="272950" cy="1617786"/>
            </a:xfrm>
            <a:prstGeom prst="down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sp>
          <p:nvSpPr>
            <p:cNvPr id="40" name="Down Arrow 25">
              <a:extLst>
                <a:ext uri="{FF2B5EF4-FFF2-40B4-BE49-F238E27FC236}">
                  <a16:creationId xmlns:a16="http://schemas.microsoft.com/office/drawing/2014/main" id="{7CC8C349-061C-A43A-7DCB-2F75FFD48DFB}"/>
                </a:ext>
              </a:extLst>
            </p:cNvPr>
            <p:cNvSpPr/>
            <p:nvPr/>
          </p:nvSpPr>
          <p:spPr bwMode="auto">
            <a:xfrm>
              <a:off x="3591268" y="1984028"/>
              <a:ext cx="258553" cy="1617786"/>
            </a:xfrm>
            <a:prstGeom prst="down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sp>
          <p:nvSpPr>
            <p:cNvPr id="41" name="Down Arrow 25">
              <a:extLst>
                <a:ext uri="{FF2B5EF4-FFF2-40B4-BE49-F238E27FC236}">
                  <a16:creationId xmlns:a16="http://schemas.microsoft.com/office/drawing/2014/main" id="{3A1E55BB-023A-1B9A-D2B5-B73C09F1665B}"/>
                </a:ext>
              </a:extLst>
            </p:cNvPr>
            <p:cNvSpPr/>
            <p:nvPr/>
          </p:nvSpPr>
          <p:spPr bwMode="auto">
            <a:xfrm>
              <a:off x="5147158" y="1984028"/>
              <a:ext cx="268351" cy="1617786"/>
            </a:xfrm>
            <a:prstGeom prst="down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sp>
          <p:nvSpPr>
            <p:cNvPr id="42" name="Up Arrow 27">
              <a:extLst>
                <a:ext uri="{FF2B5EF4-FFF2-40B4-BE49-F238E27FC236}">
                  <a16:creationId xmlns:a16="http://schemas.microsoft.com/office/drawing/2014/main" id="{4FBC0E9F-39DE-05B5-7DBB-9A7CCE490FDB}"/>
                </a:ext>
              </a:extLst>
            </p:cNvPr>
            <p:cNvSpPr/>
            <p:nvPr/>
          </p:nvSpPr>
          <p:spPr bwMode="auto">
            <a:xfrm>
              <a:off x="3594902" y="3895540"/>
              <a:ext cx="247360" cy="1669793"/>
            </a:xfrm>
            <a:prstGeom prst="up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sp>
          <p:nvSpPr>
            <p:cNvPr id="43" name="Up Arrow 27">
              <a:extLst>
                <a:ext uri="{FF2B5EF4-FFF2-40B4-BE49-F238E27FC236}">
                  <a16:creationId xmlns:a16="http://schemas.microsoft.com/office/drawing/2014/main" id="{D1492AAD-6483-51BF-A06F-28049A134413}"/>
                </a:ext>
              </a:extLst>
            </p:cNvPr>
            <p:cNvSpPr/>
            <p:nvPr/>
          </p:nvSpPr>
          <p:spPr bwMode="auto">
            <a:xfrm>
              <a:off x="5156226" y="3892489"/>
              <a:ext cx="247360" cy="1672844"/>
            </a:xfrm>
            <a:prstGeom prst="up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sp>
          <p:nvSpPr>
            <p:cNvPr id="28" name="Up Arrow 27">
              <a:extLst>
                <a:ext uri="{FF2B5EF4-FFF2-40B4-BE49-F238E27FC236}">
                  <a16:creationId xmlns:a16="http://schemas.microsoft.com/office/drawing/2014/main" id="{F7FA7014-08EA-681A-B01D-2D4CA8481BC5}"/>
                </a:ext>
              </a:extLst>
            </p:cNvPr>
            <p:cNvSpPr/>
            <p:nvPr/>
          </p:nvSpPr>
          <p:spPr bwMode="auto">
            <a:xfrm>
              <a:off x="2046118" y="3892489"/>
              <a:ext cx="247360" cy="1669793"/>
            </a:xfrm>
            <a:prstGeom prst="upArrow">
              <a:avLst/>
            </a:prstGeom>
            <a:solidFill>
              <a:srgbClr val="00367C"/>
            </a:solidFill>
            <a:ln w="9525" cap="flat" cmpd="sng" algn="ctr">
              <a:solidFill>
                <a:schemeClr val="tx1"/>
              </a:solidFill>
              <a:prstDash val="solid"/>
              <a:round/>
              <a:headEnd type="none" w="med" len="med"/>
              <a:tailEnd type="none" w="med" len="med"/>
            </a:ln>
            <a:effectLst/>
          </p:spPr>
          <p:txBody>
            <a:bodyPr/>
            <a:lstStyle/>
            <a:p>
              <a:pPr algn="ctr">
                <a:defRPr/>
              </a:pPr>
              <a:r>
                <a:rPr lang="en-GB" sz="1000" b="1" dirty="0">
                  <a:solidFill>
                    <a:schemeClr val="bg1"/>
                  </a:solidFill>
                  <a:latin typeface="+mn-lt"/>
                </a:rPr>
                <a:t>PEN</a:t>
              </a:r>
            </a:p>
            <a:p>
              <a:pPr algn="ctr">
                <a:defRPr/>
              </a:pPr>
              <a:r>
                <a:rPr lang="en-GB" sz="1000" b="1" dirty="0">
                  <a:solidFill>
                    <a:schemeClr val="bg1"/>
                  </a:solidFill>
                  <a:latin typeface="+mn-lt"/>
                </a:rPr>
                <a:t> ACCESS</a:t>
              </a: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2BD39AE-8DD5-4C07-F856-AD0710F48FFC}"/>
              </a:ext>
            </a:extLst>
          </p:cNvPr>
          <p:cNvSpPr/>
          <p:nvPr/>
        </p:nvSpPr>
        <p:spPr>
          <a:xfrm>
            <a:off x="647686" y="1274946"/>
            <a:ext cx="5658921" cy="461665"/>
          </a:xfrm>
          <a:prstGeom prst="rect">
            <a:avLst/>
          </a:prstGeom>
        </p:spPr>
        <p:txBody>
          <a:bodyPr wrap="none">
            <a:spAutoFit/>
          </a:bodyPr>
          <a:lstStyle/>
          <a:p>
            <a:pPr eaLnBrk="1" hangingPunct="1">
              <a:defRPr/>
            </a:pPr>
            <a:r>
              <a:rPr lang="en-US" altLang="en-US" b="1" dirty="0">
                <a:solidFill>
                  <a:srgbClr val="00367C"/>
                </a:solidFill>
                <a:latin typeface="+mj-lt"/>
              </a:rPr>
              <a:t>Start Director - Event Requirements 6</a:t>
            </a:r>
          </a:p>
        </p:txBody>
      </p:sp>
      <p:sp>
        <p:nvSpPr>
          <p:cNvPr id="20484" name="Rectangle 3">
            <a:extLst>
              <a:ext uri="{FF2B5EF4-FFF2-40B4-BE49-F238E27FC236}">
                <a16:creationId xmlns:a16="http://schemas.microsoft.com/office/drawing/2014/main" id="{6FA94C37-45E8-B097-D67A-546A5ACE4C47}"/>
              </a:ext>
            </a:extLst>
          </p:cNvPr>
          <p:cNvSpPr>
            <a:spLocks noChangeArrowheads="1"/>
          </p:cNvSpPr>
          <p:nvPr/>
        </p:nvSpPr>
        <p:spPr bwMode="auto">
          <a:xfrm>
            <a:off x="631825" y="1727338"/>
            <a:ext cx="7901002" cy="4811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buNone/>
            </a:pPr>
            <a:r>
              <a:rPr lang="en-GB" altLang="en-US" b="1" dirty="0">
                <a:latin typeface="+mn-lt"/>
                <a:cs typeface="Arial" panose="020B0604020202020204" pitchFamily="34" charset="0"/>
              </a:rPr>
              <a:t>Race Start – The Officials:</a:t>
            </a:r>
          </a:p>
          <a:p>
            <a:pPr marL="342900" indent="-342900" eaLnBrk="1" hangingPunct="1">
              <a:spcBef>
                <a:spcPct val="0"/>
              </a:spcBef>
              <a:spcAft>
                <a:spcPts val="800"/>
              </a:spcAft>
              <a:buClrTx/>
            </a:pPr>
            <a:r>
              <a:rPr lang="en-GB" altLang="en-US" b="1" dirty="0">
                <a:latin typeface="+mn-lt"/>
                <a:cs typeface="Arial" panose="020B0604020202020204" pitchFamily="34" charset="0"/>
              </a:rPr>
              <a:t>The Starter should be adjacent to the start, preferably on a raised platform to ensure they have a clear view of the entire start line and are visible to the runners and Timekeepers.</a:t>
            </a:r>
          </a:p>
          <a:p>
            <a:pPr marL="342900" indent="-342900" eaLnBrk="1" hangingPunct="1">
              <a:spcBef>
                <a:spcPct val="0"/>
              </a:spcBef>
              <a:spcAft>
                <a:spcPts val="800"/>
              </a:spcAft>
              <a:buClrTx/>
            </a:pPr>
            <a:r>
              <a:rPr lang="en-GB" altLang="en-US" b="1" dirty="0">
                <a:latin typeface="+mn-lt"/>
                <a:cs typeface="Arial" panose="020B0604020202020204" pitchFamily="34" charset="0"/>
              </a:rPr>
              <a:t>Timekeepers and the Referee should have a clear view of the start and the Starter.</a:t>
            </a:r>
          </a:p>
          <a:p>
            <a:pPr marL="342900" indent="-342900" eaLnBrk="1" hangingPunct="1">
              <a:spcBef>
                <a:spcPct val="0"/>
              </a:spcBef>
              <a:spcAft>
                <a:spcPts val="800"/>
              </a:spcAft>
              <a:buClrTx/>
            </a:pPr>
            <a:r>
              <a:rPr lang="en-GB" altLang="en-US" b="1" dirty="0">
                <a:latin typeface="+mn-lt"/>
                <a:cs typeface="Arial" panose="020B0604020202020204" pitchFamily="34" charset="0"/>
              </a:rPr>
              <a:t>The starting method used (gun, flag or air-horn) should ensure that the maximum number hear and / or see the signal.</a:t>
            </a:r>
          </a:p>
          <a:p>
            <a:pPr marL="342900" indent="-342900" eaLnBrk="1" hangingPunct="1">
              <a:spcBef>
                <a:spcPct val="0"/>
              </a:spcBef>
              <a:spcAft>
                <a:spcPts val="1200"/>
              </a:spcAft>
              <a:buClrTx/>
            </a:pPr>
            <a:r>
              <a:rPr lang="en-GB" altLang="en-US" b="1" dirty="0">
                <a:latin typeface="+mn-lt"/>
                <a:cs typeface="Arial" panose="020B0604020202020204" pitchFamily="34" charset="0"/>
              </a:rPr>
              <a:t>It is important that if a local dignitary is asked to start the race, that there is a qualified backup starter to oversee proceedings and coordinate the start. Runners will start on any signal and calling back a few thousand for a false start can be difficult.</a:t>
            </a:r>
          </a:p>
        </p:txBody>
      </p:sp>
      <p:sp>
        <p:nvSpPr>
          <p:cNvPr id="3" name="Slide Number Placeholder 2">
            <a:extLst>
              <a:ext uri="{FF2B5EF4-FFF2-40B4-BE49-F238E27FC236}">
                <a16:creationId xmlns:a16="http://schemas.microsoft.com/office/drawing/2014/main" id="{8DE9B408-B1CC-B6FE-3092-2179A6A0B2D9}"/>
              </a:ext>
            </a:extLst>
          </p:cNvPr>
          <p:cNvSpPr>
            <a:spLocks noGrp="1"/>
          </p:cNvSpPr>
          <p:nvPr>
            <p:ph type="sldNum" sz="quarter" idx="10"/>
          </p:nvPr>
        </p:nvSpPr>
        <p:spPr/>
        <p:txBody>
          <a:bodyPr/>
          <a:lstStyle/>
          <a:p>
            <a:fld id="{02A65027-5D95-4BC0-89B4-69ED8CA3508E}" type="slidenum">
              <a:rPr lang="en-GB" smtClean="0"/>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66F75D8-AE53-C5AB-3F8A-D7ADF63B4BA4}"/>
              </a:ext>
            </a:extLst>
          </p:cNvPr>
          <p:cNvSpPr/>
          <p:nvPr/>
        </p:nvSpPr>
        <p:spPr>
          <a:xfrm>
            <a:off x="738832" y="1667771"/>
            <a:ext cx="5658921" cy="461665"/>
          </a:xfrm>
          <a:prstGeom prst="rect">
            <a:avLst/>
          </a:prstGeom>
        </p:spPr>
        <p:txBody>
          <a:bodyPr wrap="none">
            <a:spAutoFit/>
          </a:bodyPr>
          <a:lstStyle/>
          <a:p>
            <a:pPr eaLnBrk="1" hangingPunct="1">
              <a:defRPr/>
            </a:pPr>
            <a:r>
              <a:rPr lang="en-US" altLang="en-US" b="1" dirty="0">
                <a:solidFill>
                  <a:srgbClr val="00367C"/>
                </a:solidFill>
                <a:latin typeface="+mj-lt"/>
                <a:cs typeface="Arial" panose="020B0604020202020204" pitchFamily="34" charset="0"/>
              </a:rPr>
              <a:t>Start Director - Event Requirements 7</a:t>
            </a:r>
          </a:p>
        </p:txBody>
      </p:sp>
      <p:sp>
        <p:nvSpPr>
          <p:cNvPr id="21507" name="Rectangle 2">
            <a:extLst>
              <a:ext uri="{FF2B5EF4-FFF2-40B4-BE49-F238E27FC236}">
                <a16:creationId xmlns:a16="http://schemas.microsoft.com/office/drawing/2014/main" id="{98DAC238-8072-8BEB-F4E0-68BE37B43682}"/>
              </a:ext>
            </a:extLst>
          </p:cNvPr>
          <p:cNvSpPr>
            <a:spLocks noChangeArrowheads="1"/>
          </p:cNvSpPr>
          <p:nvPr/>
        </p:nvSpPr>
        <p:spPr bwMode="auto">
          <a:xfrm>
            <a:off x="738832" y="2129436"/>
            <a:ext cx="7702848"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ts val="0"/>
              </a:spcBef>
              <a:spcAft>
                <a:spcPts val="800"/>
              </a:spcAft>
              <a:buClrTx/>
              <a:buNone/>
            </a:pPr>
            <a:r>
              <a:rPr lang="en-GB" altLang="en-US" sz="2200" b="1" dirty="0">
                <a:latin typeface="+mn-lt"/>
                <a:cs typeface="Arial" panose="020B0604020202020204" pitchFamily="34" charset="0"/>
              </a:rPr>
              <a:t>What is needed?</a:t>
            </a:r>
          </a:p>
          <a:p>
            <a:pPr eaLnBrk="1" hangingPunct="1">
              <a:spcBef>
                <a:spcPts val="0"/>
              </a:spcBef>
              <a:spcAft>
                <a:spcPts val="800"/>
              </a:spcAft>
              <a:buClrTx/>
            </a:pPr>
            <a:r>
              <a:rPr lang="en-GB" altLang="en-US" sz="2200" b="1" dirty="0">
                <a:latin typeface="+mn-lt"/>
                <a:cs typeface="Arial" panose="020B0604020202020204" pitchFamily="34" charset="0"/>
              </a:rPr>
              <a:t>Number of entrants and guidance on start allocation.</a:t>
            </a:r>
          </a:p>
          <a:p>
            <a:pPr eaLnBrk="1" hangingPunct="1">
              <a:spcBef>
                <a:spcPts val="0"/>
              </a:spcBef>
              <a:spcAft>
                <a:spcPts val="800"/>
              </a:spcAft>
              <a:buClrTx/>
            </a:pPr>
            <a:r>
              <a:rPr lang="en-GB" altLang="en-US" sz="2200" b="1" dirty="0">
                <a:latin typeface="+mn-lt"/>
                <a:cs typeface="Arial" panose="020B0604020202020204" pitchFamily="34" charset="0"/>
              </a:rPr>
              <a:t>Time boards / wave control barriers.</a:t>
            </a:r>
          </a:p>
          <a:p>
            <a:pPr eaLnBrk="1" hangingPunct="1">
              <a:spcBef>
                <a:spcPts val="0"/>
              </a:spcBef>
              <a:spcAft>
                <a:spcPts val="800"/>
              </a:spcAft>
              <a:buClrTx/>
            </a:pPr>
            <a:r>
              <a:rPr lang="en-GB" altLang="en-US" sz="2200" b="1" dirty="0">
                <a:latin typeface="+mn-lt"/>
                <a:cs typeface="Arial" panose="020B0604020202020204" pitchFamily="34" charset="0"/>
              </a:rPr>
              <a:t>Start gantry, control barriers, promoter / sponsor branding, cones, rope, tape, etc.</a:t>
            </a:r>
          </a:p>
          <a:p>
            <a:pPr eaLnBrk="1" hangingPunct="1">
              <a:spcBef>
                <a:spcPts val="0"/>
              </a:spcBef>
              <a:spcAft>
                <a:spcPts val="800"/>
              </a:spcAft>
              <a:buClrTx/>
            </a:pPr>
            <a:r>
              <a:rPr lang="en-GB" altLang="en-US" sz="2200" b="1" dirty="0">
                <a:latin typeface="+mn-lt"/>
                <a:cs typeface="Arial" panose="020B0604020202020204" pitchFamily="34" charset="0"/>
              </a:rPr>
              <a:t>Chip timing start equipment.</a:t>
            </a:r>
          </a:p>
          <a:p>
            <a:pPr eaLnBrk="1" hangingPunct="1">
              <a:spcBef>
                <a:spcPts val="0"/>
              </a:spcBef>
              <a:spcAft>
                <a:spcPts val="800"/>
              </a:spcAft>
              <a:buClrTx/>
            </a:pPr>
            <a:r>
              <a:rPr lang="en-GB" altLang="en-US" sz="2200" b="1" dirty="0">
                <a:latin typeface="+mn-lt"/>
                <a:cs typeface="Arial" panose="020B0604020202020204" pitchFamily="34" charset="0"/>
              </a:rPr>
              <a:t>Start line marker.</a:t>
            </a:r>
          </a:p>
          <a:p>
            <a:pPr eaLnBrk="1" hangingPunct="1">
              <a:spcBef>
                <a:spcPct val="0"/>
              </a:spcBef>
              <a:buClrTx/>
            </a:pPr>
            <a:r>
              <a:rPr lang="en-GB" altLang="en-US" sz="2200" b="1" dirty="0">
                <a:latin typeface="+mn-lt"/>
                <a:cs typeface="Arial" panose="020B0604020202020204" pitchFamily="34" charset="0"/>
              </a:rPr>
              <a:t>Whistles / loud hailers / hooters / horns / flags.</a:t>
            </a:r>
          </a:p>
        </p:txBody>
      </p:sp>
      <p:sp>
        <p:nvSpPr>
          <p:cNvPr id="3" name="Slide Number Placeholder 2">
            <a:extLst>
              <a:ext uri="{FF2B5EF4-FFF2-40B4-BE49-F238E27FC236}">
                <a16:creationId xmlns:a16="http://schemas.microsoft.com/office/drawing/2014/main" id="{6F2BC5AD-7C33-896D-EFAE-28D2CE842474}"/>
              </a:ext>
            </a:extLst>
          </p:cNvPr>
          <p:cNvSpPr>
            <a:spLocks noGrp="1"/>
          </p:cNvSpPr>
          <p:nvPr>
            <p:ph type="sldNum" sz="quarter" idx="10"/>
          </p:nvPr>
        </p:nvSpPr>
        <p:spPr/>
        <p:txBody>
          <a:bodyPr/>
          <a:lstStyle/>
          <a:p>
            <a:fld id="{02A65027-5D95-4BC0-89B4-69ED8CA3508E}" type="slidenum">
              <a:rPr lang="en-GB" smtClean="0"/>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EA09190-331E-19AC-89E5-187DDBBD4D1D}"/>
              </a:ext>
            </a:extLst>
          </p:cNvPr>
          <p:cNvSpPr/>
          <p:nvPr/>
        </p:nvSpPr>
        <p:spPr>
          <a:xfrm>
            <a:off x="773832" y="1196752"/>
            <a:ext cx="6271269" cy="461665"/>
          </a:xfrm>
          <a:prstGeom prst="rect">
            <a:avLst/>
          </a:prstGeom>
        </p:spPr>
        <p:txBody>
          <a:bodyPr wrap="none">
            <a:spAutoFit/>
          </a:bodyPr>
          <a:lstStyle/>
          <a:p>
            <a:pPr eaLnBrk="1" hangingPunct="1">
              <a:defRPr/>
            </a:pPr>
            <a:r>
              <a:rPr lang="en-US" altLang="en-US" b="1" dirty="0">
                <a:solidFill>
                  <a:srgbClr val="00367C"/>
                </a:solidFill>
                <a:latin typeface="+mj-lt"/>
              </a:rPr>
              <a:t>Start Director - Features of a Good Start 1</a:t>
            </a:r>
          </a:p>
        </p:txBody>
      </p:sp>
      <p:sp>
        <p:nvSpPr>
          <p:cNvPr id="3" name="Rectangle 2">
            <a:extLst>
              <a:ext uri="{FF2B5EF4-FFF2-40B4-BE49-F238E27FC236}">
                <a16:creationId xmlns:a16="http://schemas.microsoft.com/office/drawing/2014/main" id="{C3EE98BE-7665-7DA5-ABF5-5D50BDC2EAAC}"/>
              </a:ext>
            </a:extLst>
          </p:cNvPr>
          <p:cNvSpPr/>
          <p:nvPr/>
        </p:nvSpPr>
        <p:spPr>
          <a:xfrm>
            <a:off x="773832" y="1658417"/>
            <a:ext cx="7643562" cy="4842351"/>
          </a:xfrm>
          <a:prstGeom prst="rect">
            <a:avLst/>
          </a:prstGeom>
        </p:spPr>
        <p:txBody>
          <a:bodyPr wrap="square">
            <a:spAutoFit/>
          </a:bodyPr>
          <a:lstStyle/>
          <a:p>
            <a:pPr eaLnBrk="1" hangingPunct="1">
              <a:spcAft>
                <a:spcPts val="800"/>
              </a:spcAft>
              <a:defRPr/>
            </a:pPr>
            <a:r>
              <a:rPr lang="en-GB" altLang="en-US" sz="2200" b="1" dirty="0">
                <a:latin typeface="+mn-lt"/>
                <a:cs typeface="Arial" panose="020B0604020202020204" pitchFamily="34" charset="0"/>
              </a:rPr>
              <a:t>Start Area Features and Facilities:</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Traffic Free.</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Road Closure order effective.</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Toilets.</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Changing (if provided).</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Baggage depository.</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Start line / Gantry / signage.</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Chip timing mats / scanners, if appropriate.</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Good P.A. system and announcer.</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Lead vehicle / sweeper vehicle.</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Accommodate the media.</a:t>
            </a:r>
          </a:p>
        </p:txBody>
      </p:sp>
      <p:sp>
        <p:nvSpPr>
          <p:cNvPr id="4" name="Slide Number Placeholder 3">
            <a:extLst>
              <a:ext uri="{FF2B5EF4-FFF2-40B4-BE49-F238E27FC236}">
                <a16:creationId xmlns:a16="http://schemas.microsoft.com/office/drawing/2014/main" id="{B89A2776-1C19-EB4F-200B-D432484A7FE4}"/>
              </a:ext>
            </a:extLst>
          </p:cNvPr>
          <p:cNvSpPr>
            <a:spLocks noGrp="1"/>
          </p:cNvSpPr>
          <p:nvPr>
            <p:ph type="sldNum" sz="quarter" idx="10"/>
          </p:nvPr>
        </p:nvSpPr>
        <p:spPr/>
        <p:txBody>
          <a:bodyPr/>
          <a:lstStyle/>
          <a:p>
            <a:fld id="{02A65027-5D95-4BC0-89B4-69ED8CA3508E}" type="slidenum">
              <a:rPr lang="en-GB" smtClean="0"/>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59B1861-914F-EF19-5424-26F6AAEE5BE5}"/>
              </a:ext>
            </a:extLst>
          </p:cNvPr>
          <p:cNvSpPr/>
          <p:nvPr/>
        </p:nvSpPr>
        <p:spPr>
          <a:xfrm>
            <a:off x="954087" y="1490138"/>
            <a:ext cx="6271269" cy="461665"/>
          </a:xfrm>
          <a:prstGeom prst="rect">
            <a:avLst/>
          </a:prstGeom>
        </p:spPr>
        <p:txBody>
          <a:bodyPr wrap="none">
            <a:spAutoFit/>
          </a:bodyPr>
          <a:lstStyle/>
          <a:p>
            <a:pPr eaLnBrk="1" hangingPunct="1">
              <a:defRPr/>
            </a:pPr>
            <a:r>
              <a:rPr lang="en-US" altLang="en-US" b="1" dirty="0">
                <a:solidFill>
                  <a:srgbClr val="00367C"/>
                </a:solidFill>
                <a:latin typeface="+mj-lt"/>
              </a:rPr>
              <a:t>Start Director - Features of a Good Start 2</a:t>
            </a:r>
          </a:p>
        </p:txBody>
      </p:sp>
      <p:sp>
        <p:nvSpPr>
          <p:cNvPr id="3" name="Rectangle 2">
            <a:extLst>
              <a:ext uri="{FF2B5EF4-FFF2-40B4-BE49-F238E27FC236}">
                <a16:creationId xmlns:a16="http://schemas.microsoft.com/office/drawing/2014/main" id="{4A2E6367-7110-3D29-808F-56AE8066B106}"/>
              </a:ext>
            </a:extLst>
          </p:cNvPr>
          <p:cNvSpPr/>
          <p:nvPr/>
        </p:nvSpPr>
        <p:spPr>
          <a:xfrm>
            <a:off x="954087" y="1951803"/>
            <a:ext cx="7272337" cy="3313728"/>
          </a:xfrm>
          <a:prstGeom prst="rect">
            <a:avLst/>
          </a:prstGeom>
        </p:spPr>
        <p:txBody>
          <a:bodyPr>
            <a:spAutoFit/>
          </a:bodyPr>
          <a:lstStyle/>
          <a:p>
            <a:pPr eaLnBrk="1" hangingPunct="1">
              <a:spcBef>
                <a:spcPts val="0"/>
              </a:spcBef>
              <a:spcAft>
                <a:spcPts val="800"/>
              </a:spcAft>
              <a:defRPr/>
            </a:pPr>
            <a:r>
              <a:rPr lang="en-GB" altLang="en-US" sz="2200" b="1" dirty="0">
                <a:latin typeface="+mn-lt"/>
                <a:cs typeface="Arial" panose="020B0604020202020204" pitchFamily="34" charset="0"/>
              </a:rPr>
              <a:t>The Runners:</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Published race information and registration cut off times.</a:t>
            </a:r>
          </a:p>
          <a:p>
            <a:pPr marL="342900" indent="-342900" eaLnBrk="1" hangingPunct="1">
              <a:spcBef>
                <a:spcPts val="0"/>
              </a:spcBef>
              <a:spcAft>
                <a:spcPts val="800"/>
              </a:spcAft>
              <a:buFont typeface="Arial" panose="020B0604020202020204" pitchFamily="34" charset="0"/>
              <a:buChar char="•"/>
              <a:defRPr/>
            </a:pPr>
            <a:r>
              <a:rPr lang="en-GB" altLang="en-US" sz="2200" b="1" dirty="0">
                <a:latin typeface="+mn-lt"/>
                <a:cs typeface="Arial" panose="020B0604020202020204" pitchFamily="34" charset="0"/>
              </a:rPr>
              <a:t>Provide Runners with clear direction.</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Elite start area.</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Runners' assembly area, with time boards indicating expected finish times if appropriate.</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Staggered start times / wave starts.</a:t>
            </a:r>
          </a:p>
        </p:txBody>
      </p:sp>
      <p:sp>
        <p:nvSpPr>
          <p:cNvPr id="4" name="Slide Number Placeholder 3">
            <a:extLst>
              <a:ext uri="{FF2B5EF4-FFF2-40B4-BE49-F238E27FC236}">
                <a16:creationId xmlns:a16="http://schemas.microsoft.com/office/drawing/2014/main" id="{228DA2F8-1EC0-60C0-DAFD-D6E7B1774EAE}"/>
              </a:ext>
            </a:extLst>
          </p:cNvPr>
          <p:cNvSpPr>
            <a:spLocks noGrp="1"/>
          </p:cNvSpPr>
          <p:nvPr>
            <p:ph type="sldNum" sz="quarter" idx="10"/>
          </p:nvPr>
        </p:nvSpPr>
        <p:spPr/>
        <p:txBody>
          <a:bodyPr/>
          <a:lstStyle/>
          <a:p>
            <a:fld id="{02A65027-5D95-4BC0-89B4-69ED8CA3508E}"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89B9B37-AED5-FCDC-9229-DB7CDFB12149}"/>
              </a:ext>
            </a:extLst>
          </p:cNvPr>
          <p:cNvSpPr/>
          <p:nvPr/>
        </p:nvSpPr>
        <p:spPr>
          <a:xfrm>
            <a:off x="989856" y="1268760"/>
            <a:ext cx="6271269" cy="461665"/>
          </a:xfrm>
          <a:prstGeom prst="rect">
            <a:avLst/>
          </a:prstGeom>
        </p:spPr>
        <p:txBody>
          <a:bodyPr wrap="none">
            <a:spAutoFit/>
          </a:bodyPr>
          <a:lstStyle/>
          <a:p>
            <a:pPr eaLnBrk="1" hangingPunct="1">
              <a:defRPr/>
            </a:pPr>
            <a:r>
              <a:rPr lang="en-US" altLang="en-US" b="1" dirty="0">
                <a:solidFill>
                  <a:srgbClr val="00367C"/>
                </a:solidFill>
                <a:latin typeface="+mj-lt"/>
              </a:rPr>
              <a:t>Start Director - Features of a Good Start 3</a:t>
            </a:r>
          </a:p>
        </p:txBody>
      </p:sp>
      <p:sp>
        <p:nvSpPr>
          <p:cNvPr id="3" name="Rectangle 2">
            <a:extLst>
              <a:ext uri="{FF2B5EF4-FFF2-40B4-BE49-F238E27FC236}">
                <a16:creationId xmlns:a16="http://schemas.microsoft.com/office/drawing/2014/main" id="{3994CA6B-CC93-D8B1-67B1-5A573749053C}"/>
              </a:ext>
            </a:extLst>
          </p:cNvPr>
          <p:cNvSpPr/>
          <p:nvPr/>
        </p:nvSpPr>
        <p:spPr>
          <a:xfrm>
            <a:off x="989856" y="1730425"/>
            <a:ext cx="7199313" cy="4431983"/>
          </a:xfrm>
          <a:prstGeom prst="rect">
            <a:avLst/>
          </a:prstGeom>
        </p:spPr>
        <p:txBody>
          <a:bodyPr>
            <a:spAutoFit/>
          </a:bodyPr>
          <a:lstStyle/>
          <a:p>
            <a:pPr eaLnBrk="1" hangingPunct="1">
              <a:spcAft>
                <a:spcPts val="800"/>
              </a:spcAft>
              <a:defRPr/>
            </a:pPr>
            <a:r>
              <a:rPr lang="en-GB" altLang="en-US" sz="2200" b="1" dirty="0">
                <a:latin typeface="+mn-lt"/>
                <a:cs typeface="Arial" panose="020B0604020202020204" pitchFamily="34" charset="0"/>
              </a:rPr>
              <a:t>The Race Start:</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Spectator Free.</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Reasonable width – to accommodate anticipated number of runners.</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Straight Start – ideally 100 metres before any tight turns, dependent on size of field.</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Early bends should be gradual.</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Avoid downhill starts and street furniture (any street furniture to be highlighted or removed).</a:t>
            </a:r>
          </a:p>
          <a:p>
            <a:pPr marL="342900" indent="-342900" eaLnBrk="1" hangingPunct="1">
              <a:buFont typeface="Arial" panose="020B0604020202020204" pitchFamily="34" charset="0"/>
              <a:buChar char="•"/>
              <a:defRPr/>
            </a:pPr>
            <a:r>
              <a:rPr lang="en-GB" altLang="en-US" sz="2200" b="1" dirty="0">
                <a:latin typeface="+mn-lt"/>
                <a:cs typeface="Arial" panose="020B0604020202020204" pitchFamily="34" charset="0"/>
              </a:rPr>
              <a:t>Starter and Timekeepers are visible to each other and in contact with Race Director and Referee.</a:t>
            </a:r>
          </a:p>
        </p:txBody>
      </p:sp>
      <p:sp>
        <p:nvSpPr>
          <p:cNvPr id="4" name="Slide Number Placeholder 3">
            <a:extLst>
              <a:ext uri="{FF2B5EF4-FFF2-40B4-BE49-F238E27FC236}">
                <a16:creationId xmlns:a16="http://schemas.microsoft.com/office/drawing/2014/main" id="{4D95EC6F-BABE-20A1-A9E6-D164B683501A}"/>
              </a:ext>
            </a:extLst>
          </p:cNvPr>
          <p:cNvSpPr>
            <a:spLocks noGrp="1"/>
          </p:cNvSpPr>
          <p:nvPr>
            <p:ph type="sldNum" sz="quarter" idx="10"/>
          </p:nvPr>
        </p:nvSpPr>
        <p:spPr/>
        <p:txBody>
          <a:bodyPr/>
          <a:lstStyle/>
          <a:p>
            <a:fld id="{02A65027-5D95-4BC0-89B4-69ED8CA3508E}"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A2DB98E-6C6F-60A8-46C5-2A48D169BB12}"/>
              </a:ext>
            </a:extLst>
          </p:cNvPr>
          <p:cNvSpPr/>
          <p:nvPr/>
        </p:nvSpPr>
        <p:spPr>
          <a:xfrm>
            <a:off x="2928325" y="2060848"/>
            <a:ext cx="3323859" cy="523220"/>
          </a:xfrm>
          <a:prstGeom prst="rect">
            <a:avLst/>
          </a:prstGeom>
        </p:spPr>
        <p:txBody>
          <a:bodyPr wrap="none">
            <a:spAutoFit/>
          </a:bodyPr>
          <a:lstStyle/>
          <a:p>
            <a:pPr algn="ctr">
              <a:defRPr/>
            </a:pPr>
            <a:r>
              <a:rPr lang="en-GB" sz="2800" b="1" dirty="0">
                <a:solidFill>
                  <a:srgbClr val="00367C"/>
                </a:solidFill>
                <a:latin typeface="+mj-lt"/>
              </a:rPr>
              <a:t>START DIRECTOR</a:t>
            </a:r>
            <a:endParaRPr lang="en-GB" altLang="en-US" sz="2800" b="1" dirty="0">
              <a:solidFill>
                <a:srgbClr val="00367C"/>
              </a:solidFill>
              <a:latin typeface="Arial" panose="020B0604020202020204" pitchFamily="34" charset="0"/>
              <a:cs typeface="Arial" panose="020B0604020202020204" pitchFamily="34" charset="0"/>
            </a:endParaRPr>
          </a:p>
        </p:txBody>
      </p:sp>
      <p:sp>
        <p:nvSpPr>
          <p:cNvPr id="6147" name="Rectangle 1">
            <a:extLst>
              <a:ext uri="{FF2B5EF4-FFF2-40B4-BE49-F238E27FC236}">
                <a16:creationId xmlns:a16="http://schemas.microsoft.com/office/drawing/2014/main" id="{B9A4694F-A4FE-6B8E-F72B-9A43E28AD674}"/>
              </a:ext>
            </a:extLst>
          </p:cNvPr>
          <p:cNvSpPr>
            <a:spLocks noChangeArrowheads="1"/>
          </p:cNvSpPr>
          <p:nvPr/>
        </p:nvSpPr>
        <p:spPr bwMode="auto">
          <a:xfrm>
            <a:off x="810840" y="2584068"/>
            <a:ext cx="7558832" cy="2041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pPr>
            <a:r>
              <a:rPr lang="en-GB" altLang="en-US" sz="2400" b="1" dirty="0">
                <a:latin typeface="+mn-lt"/>
                <a:cs typeface="Arial" panose="020B0604020202020204" pitchFamily="34" charset="0"/>
              </a:rPr>
              <a:t>The Start Director’s role is not covered in L1 Endurance Officials’ training but is a role that Officials must work with.</a:t>
            </a:r>
          </a:p>
          <a:p>
            <a:pPr eaLnBrk="1" hangingPunct="1">
              <a:spcBef>
                <a:spcPct val="0"/>
              </a:spcBef>
              <a:buClrTx/>
            </a:pPr>
            <a:r>
              <a:rPr lang="en-GB" altLang="en-US" sz="2400" b="1" dirty="0">
                <a:latin typeface="+mn-lt"/>
                <a:cs typeface="Arial" panose="020B0604020202020204" pitchFamily="34" charset="0"/>
              </a:rPr>
              <a:t>This module provides an understanding of the Start Director’s role and duties.</a:t>
            </a:r>
          </a:p>
        </p:txBody>
      </p:sp>
      <p:sp>
        <p:nvSpPr>
          <p:cNvPr id="2" name="Slide Number Placeholder 1">
            <a:extLst>
              <a:ext uri="{FF2B5EF4-FFF2-40B4-BE49-F238E27FC236}">
                <a16:creationId xmlns:a16="http://schemas.microsoft.com/office/drawing/2014/main" id="{EF354236-F73B-2180-2D20-B6E257570B46}"/>
              </a:ext>
            </a:extLst>
          </p:cNvPr>
          <p:cNvSpPr>
            <a:spLocks noGrp="1"/>
          </p:cNvSpPr>
          <p:nvPr>
            <p:ph type="sldNum" sz="quarter" idx="10"/>
          </p:nvPr>
        </p:nvSpPr>
        <p:spPr/>
        <p:txBody>
          <a:bodyPr/>
          <a:lstStyle/>
          <a:p>
            <a:fld id="{02A65027-5D95-4BC0-89B4-69ED8CA3508E}" type="slidenum">
              <a:rPr lang="en-GB" smtClean="0"/>
              <a:t>2</a:t>
            </a:fld>
            <a:endParaRPr lang="en-GB" dirty="0"/>
          </a:p>
        </p:txBody>
      </p:sp>
    </p:spTree>
    <p:extLst>
      <p:ext uri="{BB962C8B-B14F-4D97-AF65-F5344CB8AC3E}">
        <p14:creationId xmlns:p14="http://schemas.microsoft.com/office/powerpoint/2010/main" val="18620742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EA92EB-126E-4B48-01DD-937144EF8950}"/>
              </a:ext>
            </a:extLst>
          </p:cNvPr>
          <p:cNvSpPr/>
          <p:nvPr/>
        </p:nvSpPr>
        <p:spPr>
          <a:xfrm>
            <a:off x="773695" y="1335544"/>
            <a:ext cx="4273927" cy="461665"/>
          </a:xfrm>
          <a:prstGeom prst="rect">
            <a:avLst/>
          </a:prstGeom>
        </p:spPr>
        <p:txBody>
          <a:bodyPr wrap="none">
            <a:spAutoFit/>
          </a:bodyPr>
          <a:lstStyle/>
          <a:p>
            <a:pPr eaLnBrk="1" hangingPunct="1">
              <a:defRPr/>
            </a:pPr>
            <a:r>
              <a:rPr lang="en-US" altLang="en-US" b="1" dirty="0">
                <a:solidFill>
                  <a:srgbClr val="00367C"/>
                </a:solidFill>
                <a:latin typeface="+mj-lt"/>
              </a:rPr>
              <a:t>Start Director - Key Duties 1</a:t>
            </a:r>
          </a:p>
        </p:txBody>
      </p:sp>
      <p:sp>
        <p:nvSpPr>
          <p:cNvPr id="25603" name="Rectangle 2">
            <a:extLst>
              <a:ext uri="{FF2B5EF4-FFF2-40B4-BE49-F238E27FC236}">
                <a16:creationId xmlns:a16="http://schemas.microsoft.com/office/drawing/2014/main" id="{27DE147A-70B7-97E0-A333-91AE19E35A6A}"/>
              </a:ext>
            </a:extLst>
          </p:cNvPr>
          <p:cNvSpPr>
            <a:spLocks noChangeArrowheads="1"/>
          </p:cNvSpPr>
          <p:nvPr/>
        </p:nvSpPr>
        <p:spPr bwMode="auto">
          <a:xfrm>
            <a:off x="773695" y="1787936"/>
            <a:ext cx="7633122" cy="3888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pPr>
            <a:r>
              <a:rPr lang="en-GB" altLang="en-US" sz="2200" b="1" dirty="0">
                <a:latin typeface="+mn-lt"/>
                <a:cs typeface="Arial" panose="020B0604020202020204" pitchFamily="34" charset="0"/>
              </a:rPr>
              <a:t>Good working knowledge of the event safety plan.</a:t>
            </a:r>
          </a:p>
          <a:p>
            <a:pPr eaLnBrk="1" hangingPunct="1">
              <a:spcBef>
                <a:spcPct val="0"/>
              </a:spcBef>
              <a:spcAft>
                <a:spcPts val="800"/>
              </a:spcAft>
              <a:buClrTx/>
            </a:pPr>
            <a:r>
              <a:rPr lang="en-GB" altLang="en-US" sz="2200" b="1" dirty="0">
                <a:latin typeface="+mn-lt"/>
                <a:cs typeface="Arial" panose="020B0604020202020204" pitchFamily="34" charset="0"/>
              </a:rPr>
              <a:t>Contribute towards the necessary sections of the Risk Assessment and ensure implementation.</a:t>
            </a:r>
          </a:p>
          <a:p>
            <a:pPr eaLnBrk="1" hangingPunct="1">
              <a:spcBef>
                <a:spcPct val="0"/>
              </a:spcBef>
              <a:spcAft>
                <a:spcPts val="800"/>
              </a:spcAft>
              <a:buClrTx/>
            </a:pPr>
            <a:r>
              <a:rPr lang="en-GB" altLang="en-US" sz="2200" b="1" dirty="0">
                <a:latin typeface="+mn-lt"/>
                <a:cs typeface="Arial" panose="020B0604020202020204" pitchFamily="34" charset="0"/>
              </a:rPr>
              <a:t>Design the start area to ensure traffic free, with as long a run out as possible, free of spectators and obstacles such as street furniture.</a:t>
            </a:r>
          </a:p>
          <a:p>
            <a:pPr eaLnBrk="1" hangingPunct="1">
              <a:spcBef>
                <a:spcPct val="0"/>
              </a:spcBef>
              <a:spcAft>
                <a:spcPts val="800"/>
              </a:spcAft>
              <a:buClrTx/>
            </a:pPr>
            <a:r>
              <a:rPr lang="en-GB" altLang="en-US" sz="2200" b="1" dirty="0">
                <a:latin typeface="+mn-lt"/>
                <a:cs typeface="Arial" panose="020B0604020202020204" pitchFamily="34" charset="0"/>
              </a:rPr>
              <a:t>Clearly delineate the start line.</a:t>
            </a:r>
          </a:p>
          <a:p>
            <a:pPr eaLnBrk="1" hangingPunct="1">
              <a:spcBef>
                <a:spcPct val="0"/>
              </a:spcBef>
              <a:spcAft>
                <a:spcPts val="1200"/>
              </a:spcAft>
              <a:buClrTx/>
            </a:pPr>
            <a:r>
              <a:rPr lang="en-GB" altLang="en-US" sz="2200" b="1" dirty="0">
                <a:latin typeface="+mn-lt"/>
                <a:cs typeface="Arial" panose="020B0604020202020204" pitchFamily="34" charset="0"/>
              </a:rPr>
              <a:t>Ensure an effective system for the control, direction and segregation of competitors, officials and spectators.</a:t>
            </a:r>
          </a:p>
        </p:txBody>
      </p:sp>
      <p:sp>
        <p:nvSpPr>
          <p:cNvPr id="3" name="Slide Number Placeholder 2">
            <a:extLst>
              <a:ext uri="{FF2B5EF4-FFF2-40B4-BE49-F238E27FC236}">
                <a16:creationId xmlns:a16="http://schemas.microsoft.com/office/drawing/2014/main" id="{A69F110F-7591-A25C-BC63-07E82FB0A8BE}"/>
              </a:ext>
            </a:extLst>
          </p:cNvPr>
          <p:cNvSpPr>
            <a:spLocks noGrp="1"/>
          </p:cNvSpPr>
          <p:nvPr>
            <p:ph type="sldNum" sz="quarter" idx="10"/>
          </p:nvPr>
        </p:nvSpPr>
        <p:spPr/>
        <p:txBody>
          <a:bodyPr/>
          <a:lstStyle/>
          <a:p>
            <a:fld id="{02A65027-5D95-4BC0-89B4-69ED8CA3508E}" type="slidenum">
              <a:rPr lang="en-GB" smtClean="0"/>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75B0C46-2CB6-B570-F813-75A0148B67EB}"/>
              </a:ext>
            </a:extLst>
          </p:cNvPr>
          <p:cNvSpPr/>
          <p:nvPr/>
        </p:nvSpPr>
        <p:spPr>
          <a:xfrm>
            <a:off x="987718" y="1455167"/>
            <a:ext cx="4273927" cy="461665"/>
          </a:xfrm>
          <a:prstGeom prst="rect">
            <a:avLst/>
          </a:prstGeom>
        </p:spPr>
        <p:txBody>
          <a:bodyPr wrap="none">
            <a:spAutoFit/>
          </a:bodyPr>
          <a:lstStyle/>
          <a:p>
            <a:pPr eaLnBrk="1" hangingPunct="1">
              <a:defRPr/>
            </a:pPr>
            <a:r>
              <a:rPr lang="en-US" altLang="en-US" b="1" dirty="0">
                <a:solidFill>
                  <a:srgbClr val="00367C"/>
                </a:solidFill>
                <a:latin typeface="+mj-lt"/>
              </a:rPr>
              <a:t>Start Director - Key Duties 2</a:t>
            </a:r>
          </a:p>
        </p:txBody>
      </p:sp>
      <p:sp>
        <p:nvSpPr>
          <p:cNvPr id="3" name="Rectangle 2">
            <a:extLst>
              <a:ext uri="{FF2B5EF4-FFF2-40B4-BE49-F238E27FC236}">
                <a16:creationId xmlns:a16="http://schemas.microsoft.com/office/drawing/2014/main" id="{648E787B-02D1-497B-63B5-E862014A1380}"/>
              </a:ext>
            </a:extLst>
          </p:cNvPr>
          <p:cNvSpPr/>
          <p:nvPr/>
        </p:nvSpPr>
        <p:spPr>
          <a:xfrm>
            <a:off x="987718" y="1916832"/>
            <a:ext cx="7205076" cy="4329390"/>
          </a:xfrm>
          <a:prstGeom prst="rect">
            <a:avLst/>
          </a:prstGeom>
        </p:spPr>
        <p:txBody>
          <a:bodyPr wrap="square">
            <a:spAutoFit/>
          </a:bodyPr>
          <a:lstStyle/>
          <a:p>
            <a:pPr marL="342000" lvl="1"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Ensure equipment and machinery is safe and secure.</a:t>
            </a:r>
          </a:p>
          <a:p>
            <a:pPr marL="342000" lvl="1"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Ensure emergency vehicles have ready access / egress routes through the start area in the event of an emergency.</a:t>
            </a:r>
          </a:p>
          <a:p>
            <a:pPr marL="342000" lvl="1"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Control access to the start area.</a:t>
            </a:r>
          </a:p>
          <a:p>
            <a:pPr marL="342000" lvl="1"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Ensure officials have a reserved area with sufficient space to perform their duties.</a:t>
            </a:r>
          </a:p>
          <a:p>
            <a:pPr marL="342000" lvl="1"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Ensure race staff can be readily identified.</a:t>
            </a:r>
          </a:p>
          <a:p>
            <a:pPr marL="342000" lvl="1" indent="-342900" eaLnBrk="1" hangingPunct="1">
              <a:buFont typeface="Arial" panose="020B0604020202020204" pitchFamily="34" charset="0"/>
              <a:buChar char="•"/>
              <a:defRPr/>
            </a:pPr>
            <a:r>
              <a:rPr lang="en-GB" altLang="en-US" sz="2200" b="1" dirty="0">
                <a:latin typeface="+mn-lt"/>
                <a:cs typeface="Arial" panose="020B0604020202020204" pitchFamily="34" charset="0"/>
              </a:rPr>
              <a:t>Brief police about the race start and obtain their approval to start the race.</a:t>
            </a:r>
            <a:endParaRPr lang="en-GB" sz="2200" dirty="0">
              <a:latin typeface="+mn-lt"/>
              <a:cs typeface="Arial" panose="020B0604020202020204" pitchFamily="34" charset="0"/>
            </a:endParaRPr>
          </a:p>
        </p:txBody>
      </p:sp>
      <p:sp>
        <p:nvSpPr>
          <p:cNvPr id="4" name="Slide Number Placeholder 3">
            <a:extLst>
              <a:ext uri="{FF2B5EF4-FFF2-40B4-BE49-F238E27FC236}">
                <a16:creationId xmlns:a16="http://schemas.microsoft.com/office/drawing/2014/main" id="{C294DF8E-96F9-176A-AC0C-6EC34C1CD9A0}"/>
              </a:ext>
            </a:extLst>
          </p:cNvPr>
          <p:cNvSpPr>
            <a:spLocks noGrp="1"/>
          </p:cNvSpPr>
          <p:nvPr>
            <p:ph type="sldNum" sz="quarter" idx="10"/>
          </p:nvPr>
        </p:nvSpPr>
        <p:spPr/>
        <p:txBody>
          <a:bodyPr/>
          <a:lstStyle/>
          <a:p>
            <a:fld id="{02A65027-5D95-4BC0-89B4-69ED8CA3508E}" type="slidenum">
              <a:rPr lang="en-GB" smtClean="0"/>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D68E3BD-B7FC-CB38-AA28-EC83FA456FEA}"/>
              </a:ext>
            </a:extLst>
          </p:cNvPr>
          <p:cNvSpPr/>
          <p:nvPr/>
        </p:nvSpPr>
        <p:spPr>
          <a:xfrm>
            <a:off x="887872" y="1742902"/>
            <a:ext cx="4273927" cy="461665"/>
          </a:xfrm>
          <a:prstGeom prst="rect">
            <a:avLst/>
          </a:prstGeom>
        </p:spPr>
        <p:txBody>
          <a:bodyPr wrap="none">
            <a:spAutoFit/>
          </a:bodyPr>
          <a:lstStyle/>
          <a:p>
            <a:pPr eaLnBrk="1" hangingPunct="1">
              <a:defRPr/>
            </a:pPr>
            <a:r>
              <a:rPr lang="en-US" altLang="en-US" b="1" dirty="0">
                <a:solidFill>
                  <a:srgbClr val="00367C"/>
                </a:solidFill>
                <a:latin typeface="+mj-lt"/>
              </a:rPr>
              <a:t>Start Director - Key Duties 3</a:t>
            </a:r>
          </a:p>
        </p:txBody>
      </p:sp>
      <p:sp>
        <p:nvSpPr>
          <p:cNvPr id="3" name="Rectangle 2">
            <a:extLst>
              <a:ext uri="{FF2B5EF4-FFF2-40B4-BE49-F238E27FC236}">
                <a16:creationId xmlns:a16="http://schemas.microsoft.com/office/drawing/2014/main" id="{FA7EF05A-D18A-E8DB-6E8C-B98BCEEBE6D3}"/>
              </a:ext>
            </a:extLst>
          </p:cNvPr>
          <p:cNvSpPr/>
          <p:nvPr/>
        </p:nvSpPr>
        <p:spPr>
          <a:xfrm>
            <a:off x="877967" y="2204567"/>
            <a:ext cx="7416800" cy="3447098"/>
          </a:xfrm>
          <a:prstGeom prst="rect">
            <a:avLst/>
          </a:prstGeom>
        </p:spPr>
        <p:txBody>
          <a:bodyPr>
            <a:spAutoFit/>
          </a:bodyPr>
          <a:lstStyle/>
          <a:p>
            <a:pPr marL="342000" lvl="1"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Ensure a fair and proper start to the race, including appropriate checking of clothing, advertising material and race numbers by delegated officials.</a:t>
            </a:r>
          </a:p>
          <a:p>
            <a:pPr marL="342000" lvl="1"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Ensure proper arrangements exist, as far as practical, for the assembly of the fastest runners at the front.</a:t>
            </a:r>
          </a:p>
          <a:p>
            <a:pPr marL="342000" lvl="1"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Plan for late arrivals going to the back of the race and not barging in from the front.</a:t>
            </a:r>
          </a:p>
          <a:p>
            <a:pPr marL="342000" lvl="1" indent="-342900" eaLnBrk="1" hangingPunct="1">
              <a:spcAft>
                <a:spcPts val="1200"/>
              </a:spcAft>
              <a:buFont typeface="Arial" panose="020B0604020202020204" pitchFamily="34" charset="0"/>
              <a:buChar char="•"/>
              <a:defRPr/>
            </a:pPr>
            <a:r>
              <a:rPr lang="en-GB" altLang="en-US" sz="2200" b="1" dirty="0">
                <a:latin typeface="+mn-lt"/>
                <a:cs typeface="Arial" panose="020B0604020202020204" pitchFamily="34" charset="0"/>
              </a:rPr>
              <a:t>Walk the runners to the start.</a:t>
            </a:r>
          </a:p>
        </p:txBody>
      </p:sp>
      <p:sp>
        <p:nvSpPr>
          <p:cNvPr id="4" name="Slide Number Placeholder 3">
            <a:extLst>
              <a:ext uri="{FF2B5EF4-FFF2-40B4-BE49-F238E27FC236}">
                <a16:creationId xmlns:a16="http://schemas.microsoft.com/office/drawing/2014/main" id="{70C1A8FC-CB48-8ABB-7128-0A00ED9FCA70}"/>
              </a:ext>
            </a:extLst>
          </p:cNvPr>
          <p:cNvSpPr>
            <a:spLocks noGrp="1"/>
          </p:cNvSpPr>
          <p:nvPr>
            <p:ph type="sldNum" sz="quarter" idx="10"/>
          </p:nvPr>
        </p:nvSpPr>
        <p:spPr/>
        <p:txBody>
          <a:bodyPr/>
          <a:lstStyle/>
          <a:p>
            <a:fld id="{02A65027-5D95-4BC0-89B4-69ED8CA3508E}" type="slidenum">
              <a:rPr lang="en-GB" smtClean="0"/>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F82D9A-119D-D64D-E4FF-AF9A38D05184}"/>
              </a:ext>
            </a:extLst>
          </p:cNvPr>
          <p:cNvSpPr/>
          <p:nvPr/>
        </p:nvSpPr>
        <p:spPr>
          <a:xfrm>
            <a:off x="1043862" y="1969676"/>
            <a:ext cx="4517583" cy="523220"/>
          </a:xfrm>
          <a:prstGeom prst="rect">
            <a:avLst/>
          </a:prstGeom>
        </p:spPr>
        <p:txBody>
          <a:bodyPr wrap="none">
            <a:spAutoFit/>
          </a:bodyPr>
          <a:lstStyle/>
          <a:p>
            <a:pPr eaLnBrk="1" hangingPunct="1">
              <a:defRPr/>
            </a:pPr>
            <a:r>
              <a:rPr lang="en-US" altLang="en-US" sz="2800" b="1" dirty="0">
                <a:solidFill>
                  <a:srgbClr val="00367C"/>
                </a:solidFill>
                <a:latin typeface="+mj-lt"/>
              </a:rPr>
              <a:t>End of Module Questions</a:t>
            </a:r>
          </a:p>
        </p:txBody>
      </p:sp>
      <p:sp>
        <p:nvSpPr>
          <p:cNvPr id="57347" name="Rectangle 2">
            <a:extLst>
              <a:ext uri="{FF2B5EF4-FFF2-40B4-BE49-F238E27FC236}">
                <a16:creationId xmlns:a16="http://schemas.microsoft.com/office/drawing/2014/main" id="{FACDF68E-E611-22DB-10C6-81B35B3447BA}"/>
              </a:ext>
            </a:extLst>
          </p:cNvPr>
          <p:cNvSpPr>
            <a:spLocks noChangeArrowheads="1"/>
          </p:cNvSpPr>
          <p:nvPr/>
        </p:nvSpPr>
        <p:spPr bwMode="auto">
          <a:xfrm>
            <a:off x="1043862" y="2492896"/>
            <a:ext cx="7092788" cy="2780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a:spcBef>
                <a:spcPts val="0"/>
              </a:spcBef>
              <a:spcAft>
                <a:spcPts val="800"/>
              </a:spcAft>
              <a:buClrTx/>
              <a:buFontTx/>
              <a:buNone/>
            </a:pPr>
            <a:r>
              <a:rPr lang="en-GB" altLang="en-US" sz="2400" b="1" dirty="0">
                <a:latin typeface="+mn-lt"/>
                <a:cs typeface="Arial" panose="020B0604020202020204" pitchFamily="34" charset="0"/>
              </a:rPr>
              <a:t>End of module questions must be completed by the candidate, with answers inserted on your Self-Paced Module Return Form. </a:t>
            </a:r>
          </a:p>
          <a:p>
            <a:pPr marL="0">
              <a:spcBef>
                <a:spcPts val="0"/>
              </a:spcBef>
              <a:spcAft>
                <a:spcPts val="1200"/>
              </a:spcAft>
              <a:buClrTx/>
              <a:buFontTx/>
              <a:buNone/>
            </a:pPr>
            <a:r>
              <a:rPr lang="en-US" altLang="en-US" sz="2400" b="1" i="1">
                <a:solidFill>
                  <a:srgbClr val="0070C0"/>
                </a:solidFill>
                <a:latin typeface="+mn-lt"/>
                <a:cs typeface="Arial" panose="020B0604020202020204" pitchFamily="34" charset="0"/>
              </a:rPr>
              <a:t>You may need to complete some additional research to assist you in answering and justifying your answers to the questions for this module.</a:t>
            </a:r>
            <a:endParaRPr lang="en-US" altLang="en-US" sz="2400" b="1" i="1" dirty="0">
              <a:solidFill>
                <a:srgbClr val="0070C0"/>
              </a:solidFill>
              <a:latin typeface="+mn-lt"/>
              <a:cs typeface="Arial" panose="020B0604020202020204" pitchFamily="34" charset="0"/>
            </a:endParaRPr>
          </a:p>
        </p:txBody>
      </p:sp>
      <p:sp>
        <p:nvSpPr>
          <p:cNvPr id="3" name="Slide Number Placeholder 2">
            <a:extLst>
              <a:ext uri="{FF2B5EF4-FFF2-40B4-BE49-F238E27FC236}">
                <a16:creationId xmlns:a16="http://schemas.microsoft.com/office/drawing/2014/main" id="{1F3255F0-E12A-C4DC-711B-490505A838EB}"/>
              </a:ext>
            </a:extLst>
          </p:cNvPr>
          <p:cNvSpPr>
            <a:spLocks noGrp="1"/>
          </p:cNvSpPr>
          <p:nvPr>
            <p:ph type="sldNum" sz="quarter" idx="10"/>
          </p:nvPr>
        </p:nvSpPr>
        <p:spPr/>
        <p:txBody>
          <a:bodyPr/>
          <a:lstStyle/>
          <a:p>
            <a:fld id="{02A65027-5D95-4BC0-89B4-69ED8CA3508E}" type="slidenum">
              <a:rPr lang="en-GB" smtClean="0"/>
              <a:t>23</a:t>
            </a:fld>
            <a:endParaRPr lang="en-GB"/>
          </a:p>
        </p:txBody>
      </p:sp>
    </p:spTree>
    <p:extLst>
      <p:ext uri="{BB962C8B-B14F-4D97-AF65-F5344CB8AC3E}">
        <p14:creationId xmlns:p14="http://schemas.microsoft.com/office/powerpoint/2010/main" val="42336935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F82D9A-119D-D64D-E4FF-AF9A38D05184}"/>
              </a:ext>
            </a:extLst>
          </p:cNvPr>
          <p:cNvSpPr/>
          <p:nvPr/>
        </p:nvSpPr>
        <p:spPr>
          <a:xfrm>
            <a:off x="662978" y="1265673"/>
            <a:ext cx="4254691" cy="461665"/>
          </a:xfrm>
          <a:prstGeom prst="rect">
            <a:avLst/>
          </a:prstGeom>
        </p:spPr>
        <p:txBody>
          <a:bodyPr wrap="none">
            <a:spAutoFit/>
          </a:bodyPr>
          <a:lstStyle/>
          <a:p>
            <a:pPr eaLnBrk="1" hangingPunct="1">
              <a:defRPr/>
            </a:pPr>
            <a:r>
              <a:rPr lang="en-US" altLang="en-US" b="1" dirty="0">
                <a:solidFill>
                  <a:srgbClr val="00367C"/>
                </a:solidFill>
                <a:latin typeface="+mj-lt"/>
              </a:rPr>
              <a:t>Start Director – Questions 1</a:t>
            </a:r>
          </a:p>
        </p:txBody>
      </p:sp>
      <p:sp>
        <p:nvSpPr>
          <p:cNvPr id="57347" name="Rectangle 2">
            <a:extLst>
              <a:ext uri="{FF2B5EF4-FFF2-40B4-BE49-F238E27FC236}">
                <a16:creationId xmlns:a16="http://schemas.microsoft.com/office/drawing/2014/main" id="{FACDF68E-E611-22DB-10C6-81B35B3447BA}"/>
              </a:ext>
            </a:extLst>
          </p:cNvPr>
          <p:cNvSpPr>
            <a:spLocks noChangeArrowheads="1"/>
          </p:cNvSpPr>
          <p:nvPr/>
        </p:nvSpPr>
        <p:spPr bwMode="auto">
          <a:xfrm>
            <a:off x="662978" y="1727338"/>
            <a:ext cx="7848871"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ts val="0"/>
              </a:spcBef>
              <a:spcAft>
                <a:spcPts val="800"/>
              </a:spcAft>
              <a:buClrTx/>
              <a:buFontTx/>
              <a:buAutoNum type="arabicPeriod"/>
            </a:pPr>
            <a:r>
              <a:rPr lang="en-GB" altLang="en-US" b="1" dirty="0">
                <a:latin typeface="+mn-lt"/>
                <a:cs typeface="Arial" panose="020B0604020202020204" pitchFamily="34" charset="0"/>
              </a:rPr>
              <a:t>What is the Start Directors principal role? </a:t>
            </a:r>
            <a:r>
              <a:rPr lang="en-GB" altLang="en-US" b="1" dirty="0">
                <a:solidFill>
                  <a:srgbClr val="0070C0"/>
                </a:solidFill>
                <a:latin typeface="+mn-lt"/>
                <a:cs typeface="Arial" panose="020B0604020202020204" pitchFamily="34" charset="0"/>
              </a:rPr>
              <a:t>(1 mark)</a:t>
            </a:r>
          </a:p>
          <a:p>
            <a:pPr>
              <a:spcBef>
                <a:spcPts val="0"/>
              </a:spcBef>
              <a:spcAft>
                <a:spcPts val="800"/>
              </a:spcAft>
              <a:buClrTx/>
              <a:buFontTx/>
              <a:buAutoNum type="arabicPeriod"/>
            </a:pPr>
            <a:r>
              <a:rPr lang="en-GB" altLang="en-US" b="1" dirty="0">
                <a:latin typeface="+mn-lt"/>
                <a:cs typeface="Arial" panose="020B0604020202020204" pitchFamily="34" charset="0"/>
              </a:rPr>
              <a:t>List at least 5 of the Start Directors key duties. </a:t>
            </a:r>
            <a:r>
              <a:rPr lang="en-GB" altLang="en-US" b="1" dirty="0">
                <a:solidFill>
                  <a:srgbClr val="0070C0"/>
                </a:solidFill>
                <a:latin typeface="+mn-lt"/>
                <a:cs typeface="Arial" panose="020B0604020202020204" pitchFamily="34" charset="0"/>
              </a:rPr>
              <a:t>(5 marks)</a:t>
            </a:r>
          </a:p>
          <a:p>
            <a:pPr>
              <a:spcBef>
                <a:spcPts val="0"/>
              </a:spcBef>
              <a:spcAft>
                <a:spcPts val="800"/>
              </a:spcAft>
              <a:buClrTx/>
              <a:buFontTx/>
              <a:buAutoNum type="arabicPeriod"/>
            </a:pPr>
            <a:r>
              <a:rPr lang="en-GB" altLang="en-US" b="1" dirty="0">
                <a:latin typeface="+mn-lt"/>
                <a:cs typeface="Arial" panose="020B0604020202020204" pitchFamily="34" charset="0"/>
              </a:rPr>
              <a:t>Who is the Start Director responsible to? </a:t>
            </a:r>
            <a:r>
              <a:rPr lang="en-GB" altLang="en-US" b="1" dirty="0">
                <a:solidFill>
                  <a:srgbClr val="0070C0"/>
                </a:solidFill>
                <a:latin typeface="+mn-lt"/>
                <a:cs typeface="Arial" panose="020B0604020202020204" pitchFamily="34" charset="0"/>
              </a:rPr>
              <a:t>(1 mark)</a:t>
            </a:r>
            <a:endParaRPr lang="en-GB" altLang="en-US" b="1" dirty="0">
              <a:latin typeface="+mn-lt"/>
              <a:cs typeface="Arial" panose="020B0604020202020204" pitchFamily="34" charset="0"/>
            </a:endParaRPr>
          </a:p>
          <a:p>
            <a:pPr>
              <a:spcBef>
                <a:spcPts val="0"/>
              </a:spcBef>
              <a:spcAft>
                <a:spcPts val="0"/>
              </a:spcAft>
              <a:buClrTx/>
              <a:buFontTx/>
              <a:buAutoNum type="arabicPeriod"/>
            </a:pPr>
            <a:r>
              <a:rPr lang="en-GB" altLang="en-US" b="1" dirty="0">
                <a:latin typeface="+mn-lt"/>
                <a:cs typeface="Arial" panose="020B0604020202020204" pitchFamily="34" charset="0"/>
              </a:rPr>
              <a:t>Note 3 key personnel the Start Director might work with. </a:t>
            </a:r>
          </a:p>
          <a:p>
            <a:pPr marL="342000" indent="0">
              <a:spcBef>
                <a:spcPts val="0"/>
              </a:spcBef>
              <a:spcAft>
                <a:spcPts val="800"/>
              </a:spcAft>
              <a:buClrTx/>
              <a:buNone/>
            </a:pPr>
            <a:r>
              <a:rPr lang="en-GB" altLang="en-US" b="1" dirty="0">
                <a:solidFill>
                  <a:srgbClr val="0070C0"/>
                </a:solidFill>
                <a:latin typeface="+mn-lt"/>
                <a:cs typeface="Arial" panose="020B0604020202020204" pitchFamily="34" charset="0"/>
              </a:rPr>
              <a:t>(3 marks)</a:t>
            </a:r>
          </a:p>
          <a:p>
            <a:pPr marL="342000" indent="-342000">
              <a:spcBef>
                <a:spcPts val="0"/>
              </a:spcBef>
              <a:spcAft>
                <a:spcPts val="800"/>
              </a:spcAft>
              <a:buClrTx/>
              <a:buFont typeface="+mj-lt"/>
              <a:buAutoNum type="arabicPeriod" startAt="5"/>
            </a:pPr>
            <a:r>
              <a:rPr lang="en-GB" altLang="en-US" b="1" dirty="0">
                <a:latin typeface="+mn-lt"/>
                <a:cs typeface="Arial" panose="020B0604020202020204" pitchFamily="34" charset="0"/>
              </a:rPr>
              <a:t>What experience should the Start Director have? </a:t>
            </a:r>
            <a:r>
              <a:rPr lang="en-GB" altLang="en-US" b="1" dirty="0">
                <a:solidFill>
                  <a:srgbClr val="0070C0"/>
                </a:solidFill>
                <a:latin typeface="+mn-lt"/>
                <a:cs typeface="Arial" panose="020B0604020202020204" pitchFamily="34" charset="0"/>
              </a:rPr>
              <a:t>(1 mark)</a:t>
            </a:r>
            <a:endParaRPr lang="en-GB" altLang="en-US" b="1" dirty="0">
              <a:latin typeface="+mn-lt"/>
              <a:cs typeface="Arial" panose="020B0604020202020204" pitchFamily="34" charset="0"/>
            </a:endParaRPr>
          </a:p>
          <a:p>
            <a:pPr>
              <a:spcBef>
                <a:spcPts val="0"/>
              </a:spcBef>
              <a:spcAft>
                <a:spcPts val="800"/>
              </a:spcAft>
              <a:buClrTx/>
              <a:buFontTx/>
              <a:buAutoNum type="arabicPeriod" startAt="5"/>
            </a:pPr>
            <a:r>
              <a:rPr lang="en-GB" altLang="en-US" b="1" dirty="0">
                <a:latin typeface="+mn-lt"/>
                <a:cs typeface="Arial" panose="020B0604020202020204" pitchFamily="34" charset="0"/>
              </a:rPr>
              <a:t>Note 3 pre-event planning resources the Start Director needs. </a:t>
            </a:r>
            <a:r>
              <a:rPr lang="en-GB" altLang="en-US" b="1" dirty="0">
                <a:solidFill>
                  <a:srgbClr val="0070C0"/>
                </a:solidFill>
                <a:latin typeface="+mn-lt"/>
                <a:cs typeface="Arial" panose="020B0604020202020204" pitchFamily="34" charset="0"/>
              </a:rPr>
              <a:t>(3 marks)</a:t>
            </a:r>
          </a:p>
          <a:p>
            <a:pPr>
              <a:spcBef>
                <a:spcPts val="0"/>
              </a:spcBef>
              <a:spcAft>
                <a:spcPts val="800"/>
              </a:spcAft>
              <a:buClrTx/>
              <a:buFontTx/>
              <a:buAutoNum type="arabicPeriod" startAt="5"/>
            </a:pPr>
            <a:r>
              <a:rPr lang="en-GB" altLang="en-US" b="1" dirty="0">
                <a:latin typeface="+mn-lt"/>
                <a:cs typeface="Arial" panose="020B0604020202020204" pitchFamily="34" charset="0"/>
              </a:rPr>
              <a:t>How many metres should any turns in the course ideally be from the start line? </a:t>
            </a:r>
            <a:r>
              <a:rPr lang="en-GB" altLang="en-US" b="1" dirty="0">
                <a:solidFill>
                  <a:srgbClr val="0070C0"/>
                </a:solidFill>
                <a:latin typeface="+mn-lt"/>
                <a:cs typeface="Arial" panose="020B0604020202020204" pitchFamily="34" charset="0"/>
              </a:rPr>
              <a:t>(1 mark)</a:t>
            </a:r>
          </a:p>
        </p:txBody>
      </p:sp>
      <p:sp>
        <p:nvSpPr>
          <p:cNvPr id="3" name="Slide Number Placeholder 2">
            <a:extLst>
              <a:ext uri="{FF2B5EF4-FFF2-40B4-BE49-F238E27FC236}">
                <a16:creationId xmlns:a16="http://schemas.microsoft.com/office/drawing/2014/main" id="{1F3255F0-E12A-C4DC-711B-490505A838EB}"/>
              </a:ext>
            </a:extLst>
          </p:cNvPr>
          <p:cNvSpPr>
            <a:spLocks noGrp="1"/>
          </p:cNvSpPr>
          <p:nvPr>
            <p:ph type="sldNum" sz="quarter" idx="10"/>
          </p:nvPr>
        </p:nvSpPr>
        <p:spPr/>
        <p:txBody>
          <a:bodyPr/>
          <a:lstStyle/>
          <a:p>
            <a:fld id="{02A65027-5D95-4BC0-89B4-69ED8CA3508E}" type="slidenum">
              <a:rPr lang="en-GB" smtClean="0"/>
              <a:t>24</a:t>
            </a:fld>
            <a:endParaRPr lang="en-GB" dirty="0"/>
          </a:p>
        </p:txBody>
      </p:sp>
    </p:spTree>
    <p:extLst>
      <p:ext uri="{BB962C8B-B14F-4D97-AF65-F5344CB8AC3E}">
        <p14:creationId xmlns:p14="http://schemas.microsoft.com/office/powerpoint/2010/main" val="31923716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F82D9A-119D-D64D-E4FF-AF9A38D05184}"/>
              </a:ext>
            </a:extLst>
          </p:cNvPr>
          <p:cNvSpPr/>
          <p:nvPr/>
        </p:nvSpPr>
        <p:spPr>
          <a:xfrm>
            <a:off x="630194" y="1311151"/>
            <a:ext cx="4254691" cy="461665"/>
          </a:xfrm>
          <a:prstGeom prst="rect">
            <a:avLst/>
          </a:prstGeom>
        </p:spPr>
        <p:txBody>
          <a:bodyPr wrap="none">
            <a:spAutoFit/>
          </a:bodyPr>
          <a:lstStyle/>
          <a:p>
            <a:pPr eaLnBrk="1" hangingPunct="1">
              <a:defRPr/>
            </a:pPr>
            <a:r>
              <a:rPr lang="en-US" altLang="en-US" b="1" dirty="0">
                <a:solidFill>
                  <a:srgbClr val="00367C"/>
                </a:solidFill>
                <a:latin typeface="+mj-lt"/>
              </a:rPr>
              <a:t>Start Director – Questions 2</a:t>
            </a:r>
          </a:p>
        </p:txBody>
      </p:sp>
      <p:sp>
        <p:nvSpPr>
          <p:cNvPr id="57347" name="Rectangle 2">
            <a:extLst>
              <a:ext uri="{FF2B5EF4-FFF2-40B4-BE49-F238E27FC236}">
                <a16:creationId xmlns:a16="http://schemas.microsoft.com/office/drawing/2014/main" id="{FACDF68E-E611-22DB-10C6-81B35B3447BA}"/>
              </a:ext>
            </a:extLst>
          </p:cNvPr>
          <p:cNvSpPr>
            <a:spLocks noChangeArrowheads="1"/>
          </p:cNvSpPr>
          <p:nvPr/>
        </p:nvSpPr>
        <p:spPr bwMode="auto">
          <a:xfrm>
            <a:off x="630194" y="1772816"/>
            <a:ext cx="7916863" cy="4196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457200" indent="-457200">
              <a:spcBef>
                <a:spcPts val="0"/>
              </a:spcBef>
              <a:spcAft>
                <a:spcPts val="0"/>
              </a:spcAft>
              <a:buClrTx/>
              <a:buFont typeface="+mj-lt"/>
              <a:buAutoNum type="arabicPeriod" startAt="8"/>
            </a:pPr>
            <a:r>
              <a:rPr lang="en-GB" altLang="en-US" b="1" dirty="0">
                <a:latin typeface="+mn-lt"/>
                <a:cs typeface="Arial" panose="020B0604020202020204" pitchFamily="34" charset="0"/>
              </a:rPr>
              <a:t>Discuss the positioning of the following officials at the start of the race:</a:t>
            </a:r>
            <a:endParaRPr lang="en-GB" altLang="en-US" b="1" dirty="0">
              <a:solidFill>
                <a:srgbClr val="0070C0"/>
              </a:solidFill>
              <a:latin typeface="+mn-lt"/>
              <a:cs typeface="Arial" panose="020B0604020202020204" pitchFamily="34" charset="0"/>
            </a:endParaRPr>
          </a:p>
          <a:p>
            <a:pPr marL="799200" indent="-342000">
              <a:spcBef>
                <a:spcPts val="0"/>
              </a:spcBef>
              <a:spcAft>
                <a:spcPts val="0"/>
              </a:spcAft>
              <a:buClrTx/>
              <a:buFont typeface="+mj-lt"/>
              <a:buAutoNum type="alphaLcPeriod"/>
            </a:pPr>
            <a:r>
              <a:rPr lang="en-GB" altLang="en-US" b="1" dirty="0">
                <a:latin typeface="+mn-lt"/>
                <a:cs typeface="Arial" panose="020B0604020202020204" pitchFamily="34" charset="0"/>
              </a:rPr>
              <a:t>Starter </a:t>
            </a:r>
            <a:r>
              <a:rPr lang="en-GB" altLang="en-US" b="1" dirty="0">
                <a:solidFill>
                  <a:srgbClr val="0070C0"/>
                </a:solidFill>
                <a:cs typeface="Arial" panose="020B0604020202020204" pitchFamily="34" charset="0"/>
              </a:rPr>
              <a:t>(1 mark)</a:t>
            </a:r>
            <a:endParaRPr lang="en-GB" altLang="en-US" b="1" dirty="0">
              <a:latin typeface="+mn-lt"/>
              <a:cs typeface="Arial" panose="020B0604020202020204" pitchFamily="34" charset="0"/>
            </a:endParaRPr>
          </a:p>
          <a:p>
            <a:pPr marL="799200" indent="-342000">
              <a:spcBef>
                <a:spcPts val="0"/>
              </a:spcBef>
              <a:spcAft>
                <a:spcPts val="800"/>
              </a:spcAft>
              <a:buClrTx/>
              <a:buFont typeface="+mj-lt"/>
              <a:buAutoNum type="alphaLcPeriod"/>
            </a:pPr>
            <a:r>
              <a:rPr lang="en-GB" altLang="en-US" b="1" dirty="0">
                <a:latin typeface="+mn-lt"/>
                <a:cs typeface="Arial" panose="020B0604020202020204" pitchFamily="34" charset="0"/>
              </a:rPr>
              <a:t>Timekeeper </a:t>
            </a:r>
            <a:r>
              <a:rPr lang="en-GB" altLang="en-US" b="1" dirty="0">
                <a:solidFill>
                  <a:srgbClr val="0070C0"/>
                </a:solidFill>
                <a:latin typeface="+mn-lt"/>
                <a:cs typeface="Arial" panose="020B0604020202020204" pitchFamily="34" charset="0"/>
              </a:rPr>
              <a:t>(1 mark)</a:t>
            </a:r>
            <a:endParaRPr lang="en-GB" altLang="en-US" sz="2000" b="1" dirty="0">
              <a:latin typeface="+mn-lt"/>
              <a:cs typeface="Arial" panose="020B0604020202020204" pitchFamily="34" charset="0"/>
            </a:endParaRPr>
          </a:p>
          <a:p>
            <a:pPr marL="457200" indent="-457200">
              <a:spcBef>
                <a:spcPts val="0"/>
              </a:spcBef>
              <a:spcAft>
                <a:spcPts val="0"/>
              </a:spcAft>
              <a:buClrTx/>
              <a:buFont typeface="+mj-lt"/>
              <a:buAutoNum type="arabicPeriod" startAt="9"/>
            </a:pPr>
            <a:r>
              <a:rPr lang="en-GB" altLang="en-US" sz="2000" b="1" dirty="0">
                <a:latin typeface="+mn-lt"/>
                <a:cs typeface="Arial" panose="020B0604020202020204" pitchFamily="34" charset="0"/>
              </a:rPr>
              <a:t>Which of the following starts is the best to adopt? </a:t>
            </a:r>
            <a:r>
              <a:rPr lang="en-GB" altLang="en-US" sz="2000" b="1" dirty="0">
                <a:solidFill>
                  <a:srgbClr val="0070C0"/>
                </a:solidFill>
                <a:latin typeface="+mn-lt"/>
                <a:cs typeface="Arial" panose="020B0604020202020204" pitchFamily="34" charset="0"/>
              </a:rPr>
              <a:t>(1 mark)</a:t>
            </a:r>
          </a:p>
          <a:p>
            <a:pPr marL="799200" indent="-342000">
              <a:spcBef>
                <a:spcPts val="0"/>
              </a:spcBef>
              <a:spcAft>
                <a:spcPts val="0"/>
              </a:spcAft>
              <a:buClrTx/>
              <a:buFont typeface="+mj-lt"/>
              <a:buAutoNum type="alphaLcPeriod"/>
            </a:pPr>
            <a:r>
              <a:rPr lang="en-GB" altLang="en-US" sz="2000" b="1" dirty="0">
                <a:latin typeface="+mn-lt"/>
                <a:cs typeface="Arial" panose="020B0604020202020204" pitchFamily="34" charset="0"/>
              </a:rPr>
              <a:t>A start which is flat or up-hill</a:t>
            </a:r>
          </a:p>
          <a:p>
            <a:pPr marL="799200" indent="-342000">
              <a:spcBef>
                <a:spcPts val="0"/>
              </a:spcBef>
              <a:spcAft>
                <a:spcPts val="800"/>
              </a:spcAft>
              <a:buClrTx/>
              <a:buFont typeface="+mj-lt"/>
              <a:buAutoNum type="alphaLcPeriod"/>
            </a:pPr>
            <a:r>
              <a:rPr lang="en-GB" altLang="en-US" sz="2000" b="1" dirty="0">
                <a:latin typeface="+mn-lt"/>
                <a:cs typeface="Arial" panose="020B0604020202020204" pitchFamily="34" charset="0"/>
              </a:rPr>
              <a:t>A start that flows downhill</a:t>
            </a:r>
          </a:p>
          <a:p>
            <a:pPr marL="457200" indent="-457200">
              <a:spcBef>
                <a:spcPts val="0"/>
              </a:spcBef>
              <a:spcAft>
                <a:spcPts val="800"/>
              </a:spcAft>
              <a:buClrTx/>
              <a:buFont typeface="+mj-lt"/>
              <a:buAutoNum type="arabicPeriod" startAt="10"/>
            </a:pPr>
            <a:r>
              <a:rPr lang="en-GB" altLang="en-US" sz="2000" b="1" dirty="0">
                <a:latin typeface="+mn-lt"/>
                <a:cs typeface="Arial" panose="020B0604020202020204" pitchFamily="34" charset="0"/>
              </a:rPr>
              <a:t>Justify why your answer to Q9 </a:t>
            </a:r>
            <a:r>
              <a:rPr lang="en-GB" altLang="en-US" sz="2000" b="1">
                <a:latin typeface="+mn-lt"/>
                <a:cs typeface="Arial" panose="020B0604020202020204" pitchFamily="34" charset="0"/>
              </a:rPr>
              <a:t>is best</a:t>
            </a:r>
            <a:r>
              <a:rPr lang="en-GB" altLang="en-US" b="1">
                <a:latin typeface="+mn-lt"/>
                <a:cs typeface="Arial" panose="020B0604020202020204" pitchFamily="34" charset="0"/>
              </a:rPr>
              <a:t>. </a:t>
            </a:r>
            <a:r>
              <a:rPr lang="en-GB" altLang="en-US" sz="2000" b="1" dirty="0">
                <a:solidFill>
                  <a:srgbClr val="0070C0"/>
                </a:solidFill>
                <a:latin typeface="+mn-lt"/>
                <a:cs typeface="Arial" panose="020B0604020202020204" pitchFamily="34" charset="0"/>
              </a:rPr>
              <a:t>(1 mark)</a:t>
            </a:r>
          </a:p>
          <a:p>
            <a:pPr marL="457200" indent="-457200">
              <a:spcBef>
                <a:spcPts val="0"/>
              </a:spcBef>
              <a:spcAft>
                <a:spcPts val="800"/>
              </a:spcAft>
              <a:buClrTx/>
              <a:buFont typeface="+mj-lt"/>
              <a:buAutoNum type="arabicPeriod" startAt="11"/>
            </a:pPr>
            <a:r>
              <a:rPr lang="en-GB" altLang="en-US" sz="2000" b="1" dirty="0">
                <a:latin typeface="+mn-lt"/>
                <a:cs typeface="Arial" panose="020B0604020202020204" pitchFamily="34" charset="0"/>
              </a:rPr>
              <a:t>What should the start director do in the presence of street furniture in the start area? </a:t>
            </a:r>
            <a:r>
              <a:rPr lang="en-GB" altLang="en-US" sz="2000" b="1" dirty="0">
                <a:solidFill>
                  <a:srgbClr val="0070C0"/>
                </a:solidFill>
                <a:latin typeface="+mn-lt"/>
                <a:cs typeface="Arial" panose="020B0604020202020204" pitchFamily="34" charset="0"/>
              </a:rPr>
              <a:t>(1 mark)</a:t>
            </a:r>
            <a:endParaRPr lang="en-GB" altLang="en-US" sz="2000" b="1" dirty="0">
              <a:latin typeface="+mn-lt"/>
              <a:cs typeface="Arial" panose="020B0604020202020204" pitchFamily="34" charset="0"/>
            </a:endParaRPr>
          </a:p>
          <a:p>
            <a:pPr marL="457200" indent="-457200">
              <a:spcBef>
                <a:spcPts val="0"/>
              </a:spcBef>
              <a:spcAft>
                <a:spcPts val="800"/>
              </a:spcAft>
              <a:buClrTx/>
              <a:buFont typeface="+mj-lt"/>
              <a:buAutoNum type="arabicPeriod" startAt="11"/>
            </a:pPr>
            <a:r>
              <a:rPr lang="en-GB" altLang="en-US" sz="2000" b="1" dirty="0">
                <a:latin typeface="+mn-lt"/>
                <a:cs typeface="Arial" panose="020B0604020202020204" pitchFamily="34" charset="0"/>
              </a:rPr>
              <a:t>Note 3 ways you can avoid runners bunching during the start of a race. </a:t>
            </a:r>
            <a:r>
              <a:rPr lang="en-GB" altLang="en-US" sz="2000" b="1" dirty="0">
                <a:solidFill>
                  <a:srgbClr val="0070C0"/>
                </a:solidFill>
                <a:latin typeface="+mn-lt"/>
                <a:cs typeface="Arial" panose="020B0604020202020204" pitchFamily="34" charset="0"/>
              </a:rPr>
              <a:t>(3 marks)</a:t>
            </a:r>
          </a:p>
        </p:txBody>
      </p:sp>
      <p:sp>
        <p:nvSpPr>
          <p:cNvPr id="3" name="Slide Number Placeholder 2">
            <a:extLst>
              <a:ext uri="{FF2B5EF4-FFF2-40B4-BE49-F238E27FC236}">
                <a16:creationId xmlns:a16="http://schemas.microsoft.com/office/drawing/2014/main" id="{24E49774-0A12-F375-AEA1-36C8FE1DBF02}"/>
              </a:ext>
            </a:extLst>
          </p:cNvPr>
          <p:cNvSpPr>
            <a:spLocks noGrp="1"/>
          </p:cNvSpPr>
          <p:nvPr>
            <p:ph type="sldNum" sz="quarter" idx="10"/>
          </p:nvPr>
        </p:nvSpPr>
        <p:spPr/>
        <p:txBody>
          <a:bodyPr/>
          <a:lstStyle/>
          <a:p>
            <a:fld id="{02A65027-5D95-4BC0-89B4-69ED8CA3508E}" type="slidenum">
              <a:rPr lang="en-GB" smtClean="0"/>
              <a:t>25</a:t>
            </a:fld>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0D4AD-F6BB-BA28-89EA-4557FC421BF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3FF6D7D-2CE1-5F84-38FF-D14710A06936}"/>
              </a:ext>
            </a:extLst>
          </p:cNvPr>
          <p:cNvSpPr/>
          <p:nvPr/>
        </p:nvSpPr>
        <p:spPr>
          <a:xfrm>
            <a:off x="773832" y="1340768"/>
            <a:ext cx="4254691" cy="461665"/>
          </a:xfrm>
          <a:prstGeom prst="rect">
            <a:avLst/>
          </a:prstGeom>
        </p:spPr>
        <p:txBody>
          <a:bodyPr wrap="none">
            <a:spAutoFit/>
          </a:bodyPr>
          <a:lstStyle/>
          <a:p>
            <a:pPr eaLnBrk="1" hangingPunct="1">
              <a:defRPr/>
            </a:pPr>
            <a:r>
              <a:rPr lang="en-US" altLang="en-US" b="1" dirty="0">
                <a:solidFill>
                  <a:srgbClr val="00367C"/>
                </a:solidFill>
                <a:latin typeface="+mj-lt"/>
              </a:rPr>
              <a:t>Start Director – Questions 3</a:t>
            </a:r>
          </a:p>
        </p:txBody>
      </p:sp>
      <p:sp>
        <p:nvSpPr>
          <p:cNvPr id="57347" name="Rectangle 2">
            <a:extLst>
              <a:ext uri="{FF2B5EF4-FFF2-40B4-BE49-F238E27FC236}">
                <a16:creationId xmlns:a16="http://schemas.microsoft.com/office/drawing/2014/main" id="{F69CAB62-0329-022A-AD96-37BFF1948575}"/>
              </a:ext>
            </a:extLst>
          </p:cNvPr>
          <p:cNvSpPr>
            <a:spLocks noChangeArrowheads="1"/>
          </p:cNvSpPr>
          <p:nvPr/>
        </p:nvSpPr>
        <p:spPr bwMode="auto">
          <a:xfrm>
            <a:off x="772200" y="1802433"/>
            <a:ext cx="7916863" cy="2913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800100" indent="-34290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457200" indent="-457200">
              <a:spcBef>
                <a:spcPts val="0"/>
              </a:spcBef>
              <a:spcAft>
                <a:spcPts val="800"/>
              </a:spcAft>
              <a:buClrTx/>
              <a:buFont typeface="+mj-lt"/>
              <a:buAutoNum type="arabicPeriod" startAt="13"/>
            </a:pPr>
            <a:r>
              <a:rPr lang="en-GB" altLang="en-US" b="1" dirty="0">
                <a:latin typeface="+mn-lt"/>
                <a:cs typeface="Arial" panose="020B0604020202020204" pitchFamily="34" charset="0"/>
              </a:rPr>
              <a:t>What would the employing of start zones allow a Start Director to do? </a:t>
            </a:r>
            <a:r>
              <a:rPr lang="en-GB" altLang="en-US" b="1" dirty="0">
                <a:solidFill>
                  <a:srgbClr val="0070C0"/>
                </a:solidFill>
                <a:latin typeface="+mn-lt"/>
                <a:cs typeface="Arial" panose="020B0604020202020204" pitchFamily="34" charset="0"/>
              </a:rPr>
              <a:t>(1 mark)</a:t>
            </a:r>
          </a:p>
          <a:p>
            <a:pPr marL="457200" indent="-457200">
              <a:spcBef>
                <a:spcPts val="0"/>
              </a:spcBef>
              <a:spcAft>
                <a:spcPts val="800"/>
              </a:spcAft>
              <a:buClrTx/>
              <a:buFont typeface="+mj-lt"/>
              <a:buAutoNum type="arabicPeriod" startAt="13"/>
            </a:pPr>
            <a:r>
              <a:rPr lang="en-GB" altLang="en-US" b="1" dirty="0">
                <a:latin typeface="+mn-lt"/>
                <a:cs typeface="Arial" panose="020B0604020202020204" pitchFamily="34" charset="0"/>
              </a:rPr>
              <a:t>For what reasons would time boards be utilised at the start of a race? </a:t>
            </a:r>
            <a:r>
              <a:rPr lang="en-GB" altLang="en-US" b="1" dirty="0">
                <a:solidFill>
                  <a:srgbClr val="0070C0"/>
                </a:solidFill>
                <a:latin typeface="+mn-lt"/>
                <a:cs typeface="Arial" panose="020B0604020202020204" pitchFamily="34" charset="0"/>
              </a:rPr>
              <a:t>(1 mark)</a:t>
            </a:r>
            <a:endParaRPr lang="en-GB" altLang="en-US" b="1" dirty="0">
              <a:latin typeface="+mn-lt"/>
              <a:cs typeface="Arial" panose="020B0604020202020204" pitchFamily="34" charset="0"/>
            </a:endParaRPr>
          </a:p>
          <a:p>
            <a:pPr marL="457200" indent="-457200">
              <a:spcBef>
                <a:spcPts val="0"/>
              </a:spcBef>
              <a:spcAft>
                <a:spcPts val="1200"/>
              </a:spcAft>
              <a:buClrTx/>
              <a:buFont typeface="+mj-lt"/>
              <a:buAutoNum type="arabicPeriod" startAt="13"/>
            </a:pPr>
            <a:r>
              <a:rPr lang="en-GB" altLang="en-US" b="1" dirty="0">
                <a:latin typeface="+mn-lt"/>
                <a:cs typeface="Arial" panose="020B0604020202020204" pitchFamily="34" charset="0"/>
              </a:rPr>
              <a:t>Throughout the module many of the key features of a safe race start have been identified, list at least 5 additional key features. </a:t>
            </a:r>
            <a:r>
              <a:rPr lang="en-GB" altLang="en-US" b="1" dirty="0">
                <a:solidFill>
                  <a:srgbClr val="0070C0"/>
                </a:solidFill>
                <a:latin typeface="+mn-lt"/>
                <a:cs typeface="Arial" panose="020B0604020202020204" pitchFamily="34" charset="0"/>
              </a:rPr>
              <a:t>(5 marks)</a:t>
            </a:r>
          </a:p>
          <a:p>
            <a:pPr marL="0" indent="0" algn="ctr">
              <a:spcBef>
                <a:spcPts val="0"/>
              </a:spcBef>
              <a:spcAft>
                <a:spcPts val="600"/>
              </a:spcAft>
              <a:buClrTx/>
              <a:buNone/>
            </a:pPr>
            <a:r>
              <a:rPr lang="en-GB" altLang="en-US" b="1" dirty="0">
                <a:solidFill>
                  <a:srgbClr val="0070C0"/>
                </a:solidFill>
                <a:latin typeface="+mn-lt"/>
                <a:cs typeface="Arial" panose="020B0604020202020204" pitchFamily="34" charset="0"/>
              </a:rPr>
              <a:t>Total marks = 30, Pass mark = 24 (80%)</a:t>
            </a:r>
          </a:p>
        </p:txBody>
      </p:sp>
      <p:sp>
        <p:nvSpPr>
          <p:cNvPr id="3" name="Slide Number Placeholder 2">
            <a:extLst>
              <a:ext uri="{FF2B5EF4-FFF2-40B4-BE49-F238E27FC236}">
                <a16:creationId xmlns:a16="http://schemas.microsoft.com/office/drawing/2014/main" id="{4E64AC5D-93E0-4C4D-6872-A98AFF2B734B}"/>
              </a:ext>
            </a:extLst>
          </p:cNvPr>
          <p:cNvSpPr>
            <a:spLocks noGrp="1"/>
          </p:cNvSpPr>
          <p:nvPr>
            <p:ph type="sldNum" sz="quarter" idx="10"/>
          </p:nvPr>
        </p:nvSpPr>
        <p:spPr/>
        <p:txBody>
          <a:bodyPr/>
          <a:lstStyle/>
          <a:p>
            <a:fld id="{02A65027-5D95-4BC0-89B4-69ED8CA3508E}" type="slidenum">
              <a:rPr lang="en-GB" smtClean="0"/>
              <a:t>26</a:t>
            </a:fld>
            <a:endParaRPr lang="en-GB"/>
          </a:p>
        </p:txBody>
      </p:sp>
    </p:spTree>
    <p:extLst>
      <p:ext uri="{BB962C8B-B14F-4D97-AF65-F5344CB8AC3E}">
        <p14:creationId xmlns:p14="http://schemas.microsoft.com/office/powerpoint/2010/main" val="2594562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6D8F0-CAA8-22E6-6E14-B286C07B828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47FAF4D-44A7-9DDF-D5E9-49FA36F7D8A7}"/>
              </a:ext>
            </a:extLst>
          </p:cNvPr>
          <p:cNvSpPr/>
          <p:nvPr/>
        </p:nvSpPr>
        <p:spPr>
          <a:xfrm>
            <a:off x="1831071" y="2204864"/>
            <a:ext cx="5518370" cy="523220"/>
          </a:xfrm>
          <a:prstGeom prst="rect">
            <a:avLst/>
          </a:prstGeom>
        </p:spPr>
        <p:txBody>
          <a:bodyPr wrap="none">
            <a:spAutoFit/>
          </a:bodyPr>
          <a:lstStyle/>
          <a:p>
            <a:pPr>
              <a:defRPr/>
            </a:pPr>
            <a:r>
              <a:rPr lang="en-GB" sz="2800" b="1" dirty="0">
                <a:solidFill>
                  <a:srgbClr val="00367C"/>
                </a:solidFill>
                <a:latin typeface="+mj-lt"/>
              </a:rPr>
              <a:t>START DIRECTOR: </a:t>
            </a:r>
            <a:r>
              <a:rPr lang="en-GB" altLang="en-US" sz="2800" b="1" dirty="0">
                <a:solidFill>
                  <a:srgbClr val="00367C"/>
                </a:solidFill>
                <a:latin typeface="Arial" panose="020B0604020202020204" pitchFamily="34" charset="0"/>
                <a:cs typeface="Arial" panose="020B0604020202020204" pitchFamily="34" charset="0"/>
              </a:rPr>
              <a:t>CONTENTS</a:t>
            </a:r>
          </a:p>
        </p:txBody>
      </p:sp>
      <p:sp>
        <p:nvSpPr>
          <p:cNvPr id="6147" name="Rectangle 1">
            <a:extLst>
              <a:ext uri="{FF2B5EF4-FFF2-40B4-BE49-F238E27FC236}">
                <a16:creationId xmlns:a16="http://schemas.microsoft.com/office/drawing/2014/main" id="{7C54BFF5-E3C1-183B-EE05-E3511090FEDF}"/>
              </a:ext>
            </a:extLst>
          </p:cNvPr>
          <p:cNvSpPr>
            <a:spLocks noChangeArrowheads="1"/>
          </p:cNvSpPr>
          <p:nvPr/>
        </p:nvSpPr>
        <p:spPr bwMode="auto">
          <a:xfrm>
            <a:off x="2296318" y="2728084"/>
            <a:ext cx="4587875" cy="2349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pPr>
            <a:r>
              <a:rPr lang="en-GB" altLang="en-US" sz="2400" b="1" dirty="0">
                <a:latin typeface="+mn-lt"/>
                <a:cs typeface="Arial" panose="020B0604020202020204" pitchFamily="34" charset="0"/>
              </a:rPr>
              <a:t>Roles and Responsibilities</a:t>
            </a:r>
          </a:p>
          <a:p>
            <a:pPr eaLnBrk="1" hangingPunct="1">
              <a:spcBef>
                <a:spcPct val="0"/>
              </a:spcBef>
              <a:spcAft>
                <a:spcPts val="800"/>
              </a:spcAft>
              <a:buClrTx/>
            </a:pPr>
            <a:r>
              <a:rPr lang="en-GB" altLang="en-US" sz="2400" b="1" dirty="0">
                <a:latin typeface="+mn-lt"/>
                <a:cs typeface="Arial" panose="020B0604020202020204" pitchFamily="34" charset="0"/>
              </a:rPr>
              <a:t>Resources</a:t>
            </a:r>
          </a:p>
          <a:p>
            <a:pPr eaLnBrk="1" hangingPunct="1">
              <a:spcBef>
                <a:spcPct val="0"/>
              </a:spcBef>
              <a:spcAft>
                <a:spcPts val="800"/>
              </a:spcAft>
              <a:buClrTx/>
            </a:pPr>
            <a:r>
              <a:rPr lang="en-GB" altLang="en-US" sz="2400" b="1" dirty="0">
                <a:latin typeface="+mn-lt"/>
                <a:cs typeface="Arial" panose="020B0604020202020204" pitchFamily="34" charset="0"/>
              </a:rPr>
              <a:t>Event Requirements</a:t>
            </a:r>
          </a:p>
          <a:p>
            <a:pPr eaLnBrk="1" hangingPunct="1">
              <a:spcBef>
                <a:spcPct val="0"/>
              </a:spcBef>
              <a:spcAft>
                <a:spcPts val="800"/>
              </a:spcAft>
              <a:buClrTx/>
            </a:pPr>
            <a:r>
              <a:rPr lang="en-GB" altLang="en-US" sz="2400" b="1" dirty="0">
                <a:latin typeface="+mn-lt"/>
                <a:cs typeface="Arial" panose="020B0604020202020204" pitchFamily="34" charset="0"/>
              </a:rPr>
              <a:t>Features of a Good Start</a:t>
            </a:r>
          </a:p>
          <a:p>
            <a:pPr eaLnBrk="1" hangingPunct="1">
              <a:spcBef>
                <a:spcPct val="0"/>
              </a:spcBef>
              <a:buClrTx/>
            </a:pPr>
            <a:r>
              <a:rPr lang="en-GB" altLang="en-US" sz="2400" b="1" dirty="0">
                <a:latin typeface="+mn-lt"/>
                <a:cs typeface="Arial" panose="020B0604020202020204" pitchFamily="34" charset="0"/>
              </a:rPr>
              <a:t>Key Duties</a:t>
            </a:r>
          </a:p>
        </p:txBody>
      </p:sp>
      <p:sp>
        <p:nvSpPr>
          <p:cNvPr id="2" name="Slide Number Placeholder 1">
            <a:extLst>
              <a:ext uri="{FF2B5EF4-FFF2-40B4-BE49-F238E27FC236}">
                <a16:creationId xmlns:a16="http://schemas.microsoft.com/office/drawing/2014/main" id="{AB3872B8-188F-1E02-ACFE-742E52D8E3A7}"/>
              </a:ext>
            </a:extLst>
          </p:cNvPr>
          <p:cNvSpPr>
            <a:spLocks noGrp="1"/>
          </p:cNvSpPr>
          <p:nvPr>
            <p:ph type="sldNum" sz="quarter" idx="10"/>
          </p:nvPr>
        </p:nvSpPr>
        <p:spPr/>
        <p:txBody>
          <a:bodyPr/>
          <a:lstStyle/>
          <a:p>
            <a:fld id="{02A65027-5D95-4BC0-89B4-69ED8CA3508E}" type="slidenum">
              <a:rPr lang="en-GB" smtClean="0"/>
              <a:t>3</a:t>
            </a:fld>
            <a:endParaRPr lang="en-GB"/>
          </a:p>
        </p:txBody>
      </p:sp>
    </p:spTree>
    <p:extLst>
      <p:ext uri="{BB962C8B-B14F-4D97-AF65-F5344CB8AC3E}">
        <p14:creationId xmlns:p14="http://schemas.microsoft.com/office/powerpoint/2010/main" val="500953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E66D693-FEEB-EBBF-D339-C295E89A26A1}"/>
              </a:ext>
            </a:extLst>
          </p:cNvPr>
          <p:cNvSpPr/>
          <p:nvPr/>
        </p:nvSpPr>
        <p:spPr>
          <a:xfrm>
            <a:off x="1061864" y="2276872"/>
            <a:ext cx="7056784" cy="461665"/>
          </a:xfrm>
          <a:prstGeom prst="rect">
            <a:avLst/>
          </a:prstGeom>
        </p:spPr>
        <p:txBody>
          <a:bodyPr wrap="square">
            <a:spAutoFit/>
          </a:bodyPr>
          <a:lstStyle/>
          <a:p>
            <a:pPr algn="ctr" eaLnBrk="1" hangingPunct="1">
              <a:defRPr/>
            </a:pPr>
            <a:r>
              <a:rPr lang="en-US" altLang="en-US" b="1" dirty="0">
                <a:solidFill>
                  <a:srgbClr val="00367C"/>
                </a:solidFill>
                <a:latin typeface="+mj-lt"/>
              </a:rPr>
              <a:t>Start Director - Roles &amp; Responsibilities 1</a:t>
            </a:r>
          </a:p>
        </p:txBody>
      </p:sp>
      <p:sp>
        <p:nvSpPr>
          <p:cNvPr id="7171" name="Rectangle 2">
            <a:extLst>
              <a:ext uri="{FF2B5EF4-FFF2-40B4-BE49-F238E27FC236}">
                <a16:creationId xmlns:a16="http://schemas.microsoft.com/office/drawing/2014/main" id="{EFF45FDD-9F22-57DD-51AD-8FC08045F2E9}"/>
              </a:ext>
            </a:extLst>
          </p:cNvPr>
          <p:cNvSpPr>
            <a:spLocks noChangeArrowheads="1"/>
          </p:cNvSpPr>
          <p:nvPr/>
        </p:nvSpPr>
        <p:spPr bwMode="auto">
          <a:xfrm>
            <a:off x="1061864" y="2919135"/>
            <a:ext cx="705678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gn="ctr" eaLnBrk="1" hangingPunct="1">
              <a:spcBef>
                <a:spcPct val="0"/>
              </a:spcBef>
              <a:spcAft>
                <a:spcPts val="1200"/>
              </a:spcAft>
              <a:buClrTx/>
              <a:buFontTx/>
              <a:buNone/>
            </a:pPr>
            <a:r>
              <a:rPr lang="en-GB" altLang="en-US" sz="2400" b="1" dirty="0">
                <a:latin typeface="+mn-lt"/>
                <a:cs typeface="Arial" panose="020B0604020202020204" pitchFamily="34" charset="0"/>
              </a:rPr>
              <a:t>The Start Director is responsible for the safe management of all activities concerning the start of the race.</a:t>
            </a:r>
          </a:p>
        </p:txBody>
      </p:sp>
      <p:sp>
        <p:nvSpPr>
          <p:cNvPr id="3" name="Slide Number Placeholder 2">
            <a:extLst>
              <a:ext uri="{FF2B5EF4-FFF2-40B4-BE49-F238E27FC236}">
                <a16:creationId xmlns:a16="http://schemas.microsoft.com/office/drawing/2014/main" id="{093B1E83-7374-6B6E-AC50-7AE6F6EDAB5C}"/>
              </a:ext>
            </a:extLst>
          </p:cNvPr>
          <p:cNvSpPr>
            <a:spLocks noGrp="1"/>
          </p:cNvSpPr>
          <p:nvPr>
            <p:ph type="sldNum" sz="quarter" idx="10"/>
          </p:nvPr>
        </p:nvSpPr>
        <p:spPr/>
        <p:txBody>
          <a:bodyPr/>
          <a:lstStyle/>
          <a:p>
            <a:fld id="{02A65027-5D95-4BC0-89B4-69ED8CA3508E}" type="slidenum">
              <a:rPr lang="en-GB" smtClean="0"/>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075AC3-422D-B501-B740-812906762FE8}"/>
              </a:ext>
            </a:extLst>
          </p:cNvPr>
          <p:cNvSpPr/>
          <p:nvPr/>
        </p:nvSpPr>
        <p:spPr>
          <a:xfrm>
            <a:off x="755830" y="1556792"/>
            <a:ext cx="6271269" cy="461665"/>
          </a:xfrm>
          <a:prstGeom prst="rect">
            <a:avLst/>
          </a:prstGeom>
        </p:spPr>
        <p:txBody>
          <a:bodyPr wrap="none">
            <a:spAutoFit/>
          </a:bodyPr>
          <a:lstStyle/>
          <a:p>
            <a:pPr eaLnBrk="1" hangingPunct="1">
              <a:defRPr/>
            </a:pPr>
            <a:r>
              <a:rPr lang="en-US" altLang="en-US" b="1" dirty="0">
                <a:solidFill>
                  <a:srgbClr val="00367C"/>
                </a:solidFill>
                <a:latin typeface="+mj-lt"/>
              </a:rPr>
              <a:t>Start Director - Roles &amp; Responsibilities 2</a:t>
            </a:r>
          </a:p>
        </p:txBody>
      </p:sp>
      <p:sp>
        <p:nvSpPr>
          <p:cNvPr id="3" name="Rectangle 2">
            <a:extLst>
              <a:ext uri="{FF2B5EF4-FFF2-40B4-BE49-F238E27FC236}">
                <a16:creationId xmlns:a16="http://schemas.microsoft.com/office/drawing/2014/main" id="{A7AA890A-3C4B-1222-53D8-2EED847F1660}"/>
              </a:ext>
            </a:extLst>
          </p:cNvPr>
          <p:cNvSpPr/>
          <p:nvPr/>
        </p:nvSpPr>
        <p:spPr>
          <a:xfrm>
            <a:off x="755830" y="2018457"/>
            <a:ext cx="7668852" cy="3990836"/>
          </a:xfrm>
          <a:prstGeom prst="rect">
            <a:avLst/>
          </a:prstGeom>
        </p:spPr>
        <p:txBody>
          <a:bodyPr wrap="square">
            <a:spAutoFit/>
          </a:bodyPr>
          <a:lstStyle/>
          <a:p>
            <a:pPr eaLnBrk="1" hangingPunct="1">
              <a:spcAft>
                <a:spcPts val="800"/>
              </a:spcAft>
              <a:defRPr/>
            </a:pPr>
            <a:r>
              <a:rPr lang="en-GB" altLang="en-US" sz="2200" b="1" dirty="0">
                <a:latin typeface="+mn-lt"/>
                <a:cs typeface="Arial" panose="020B0604020202020204" pitchFamily="34" charset="0"/>
              </a:rPr>
              <a:t>Here are some of the Start Directors responsibilities we have identified….</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Oversee construction of the start area, including any pens or funnels.</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Allocate and position race start personnel.</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Liaise with ‘chip timing’ personnel, if provided. </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Ensure efficient arrangements exist to enable the chip timing company and timekeepers to provide an accurate set of times from the start of the race.</a:t>
            </a:r>
          </a:p>
          <a:p>
            <a:pPr marL="342900" indent="-342900" eaLnBrk="1" hangingPunct="1">
              <a:buFont typeface="Arial" panose="020B0604020202020204" pitchFamily="34" charset="0"/>
              <a:buChar char="•"/>
              <a:defRPr/>
            </a:pPr>
            <a:r>
              <a:rPr lang="en-GB" altLang="en-US" sz="2200" b="1" dirty="0">
                <a:latin typeface="+mn-lt"/>
                <a:cs typeface="Arial" panose="020B0604020202020204" pitchFamily="34" charset="0"/>
              </a:rPr>
              <a:t>Ensure a safe and fair start to the race. </a:t>
            </a:r>
          </a:p>
        </p:txBody>
      </p:sp>
      <p:sp>
        <p:nvSpPr>
          <p:cNvPr id="4" name="Slide Number Placeholder 3">
            <a:extLst>
              <a:ext uri="{FF2B5EF4-FFF2-40B4-BE49-F238E27FC236}">
                <a16:creationId xmlns:a16="http://schemas.microsoft.com/office/drawing/2014/main" id="{601182AC-8031-CD49-EE37-C576C08A5F28}"/>
              </a:ext>
            </a:extLst>
          </p:cNvPr>
          <p:cNvSpPr>
            <a:spLocks noGrp="1"/>
          </p:cNvSpPr>
          <p:nvPr>
            <p:ph type="sldNum" sz="quarter" idx="10"/>
          </p:nvPr>
        </p:nvSpPr>
        <p:spPr/>
        <p:txBody>
          <a:bodyPr/>
          <a:lstStyle/>
          <a:p>
            <a:fld id="{02A65027-5D95-4BC0-89B4-69ED8CA3508E}" type="slidenum">
              <a:rPr lang="en-GB" smtClean="0"/>
              <a:t>5</a:t>
            </a:fld>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B94D02E-5DE4-7116-3522-D14A3D08A18B}"/>
              </a:ext>
            </a:extLst>
          </p:cNvPr>
          <p:cNvSpPr/>
          <p:nvPr/>
        </p:nvSpPr>
        <p:spPr>
          <a:xfrm>
            <a:off x="703547" y="1378569"/>
            <a:ext cx="6271269" cy="461665"/>
          </a:xfrm>
          <a:prstGeom prst="rect">
            <a:avLst/>
          </a:prstGeom>
        </p:spPr>
        <p:txBody>
          <a:bodyPr wrap="none">
            <a:spAutoFit/>
          </a:bodyPr>
          <a:lstStyle/>
          <a:p>
            <a:pPr eaLnBrk="1" hangingPunct="1">
              <a:defRPr/>
            </a:pPr>
            <a:r>
              <a:rPr lang="en-US" altLang="en-US" b="1" dirty="0">
                <a:solidFill>
                  <a:srgbClr val="00367C"/>
                </a:solidFill>
                <a:latin typeface="+mj-lt"/>
              </a:rPr>
              <a:t>Start Director - Roles &amp; Responsibilities 3</a:t>
            </a:r>
          </a:p>
        </p:txBody>
      </p:sp>
      <p:sp>
        <p:nvSpPr>
          <p:cNvPr id="10243" name="Rectangle 2">
            <a:extLst>
              <a:ext uri="{FF2B5EF4-FFF2-40B4-BE49-F238E27FC236}">
                <a16:creationId xmlns:a16="http://schemas.microsoft.com/office/drawing/2014/main" id="{0C8F9E09-3D9A-8DE5-8256-13DDE404A630}"/>
              </a:ext>
            </a:extLst>
          </p:cNvPr>
          <p:cNvSpPr>
            <a:spLocks noChangeArrowheads="1"/>
          </p:cNvSpPr>
          <p:nvPr/>
        </p:nvSpPr>
        <p:spPr bwMode="auto">
          <a:xfrm>
            <a:off x="703547" y="1840234"/>
            <a:ext cx="7773417" cy="4360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pPr>
            <a:r>
              <a:rPr lang="en-GB" altLang="en-US" sz="2200" b="1" dirty="0">
                <a:latin typeface="+mn-lt"/>
                <a:cs typeface="Arial" panose="020B0604020202020204" pitchFamily="34" charset="0"/>
              </a:rPr>
              <a:t>The Start Director is responsible to the Race Director.</a:t>
            </a:r>
          </a:p>
          <a:p>
            <a:pPr eaLnBrk="1" hangingPunct="1">
              <a:spcBef>
                <a:spcPct val="0"/>
              </a:spcBef>
              <a:spcAft>
                <a:spcPts val="800"/>
              </a:spcAft>
              <a:buClrTx/>
            </a:pPr>
            <a:r>
              <a:rPr lang="en-GB" altLang="en-US" sz="2200" b="1" dirty="0">
                <a:latin typeface="+mn-lt"/>
                <a:cs typeface="Arial" panose="020B0604020202020204" pitchFamily="34" charset="0"/>
              </a:rPr>
              <a:t>Key personnel they will work with include the Race Director, Police, Race Administration, First Aid / Medical support, PA announcer, ‘Chip Timing’ company (where provided), Race Referee, Starter, Chief Timekeeper and other key race personnel who are involved with the start.</a:t>
            </a:r>
          </a:p>
          <a:p>
            <a:pPr eaLnBrk="1" hangingPunct="1">
              <a:spcBef>
                <a:spcPct val="0"/>
              </a:spcBef>
              <a:buClrTx/>
            </a:pPr>
            <a:r>
              <a:rPr lang="en-GB" altLang="en-US" sz="2200" b="1" dirty="0">
                <a:latin typeface="+mn-lt"/>
                <a:cs typeface="Arial" panose="020B0604020202020204" pitchFamily="34" charset="0"/>
              </a:rPr>
              <a:t>The Start Director will have a reasonable amount of previous experience in race event management and for races with more than 1000 participants, then at least a level 2 UKA Endurance Official’s Licence would be expected.</a:t>
            </a:r>
          </a:p>
        </p:txBody>
      </p:sp>
      <p:sp>
        <p:nvSpPr>
          <p:cNvPr id="3" name="Slide Number Placeholder 2">
            <a:extLst>
              <a:ext uri="{FF2B5EF4-FFF2-40B4-BE49-F238E27FC236}">
                <a16:creationId xmlns:a16="http://schemas.microsoft.com/office/drawing/2014/main" id="{6C7D8FA3-D350-2668-2FCB-E4FC4A798531}"/>
              </a:ext>
            </a:extLst>
          </p:cNvPr>
          <p:cNvSpPr>
            <a:spLocks noGrp="1"/>
          </p:cNvSpPr>
          <p:nvPr>
            <p:ph type="sldNum" sz="quarter" idx="10"/>
          </p:nvPr>
        </p:nvSpPr>
        <p:spPr/>
        <p:txBody>
          <a:bodyPr/>
          <a:lstStyle/>
          <a:p>
            <a:fld id="{02A65027-5D95-4BC0-89B4-69ED8CA3508E}" type="slidenum">
              <a:rPr lang="en-GB" smtClean="0"/>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D053E23-890A-4A18-D1C4-8917973B3D59}"/>
              </a:ext>
            </a:extLst>
          </p:cNvPr>
          <p:cNvSpPr/>
          <p:nvPr/>
        </p:nvSpPr>
        <p:spPr>
          <a:xfrm>
            <a:off x="665820" y="1427404"/>
            <a:ext cx="4257897" cy="461665"/>
          </a:xfrm>
          <a:prstGeom prst="rect">
            <a:avLst/>
          </a:prstGeom>
        </p:spPr>
        <p:txBody>
          <a:bodyPr wrap="none">
            <a:spAutoFit/>
          </a:bodyPr>
          <a:lstStyle/>
          <a:p>
            <a:pPr eaLnBrk="1" hangingPunct="1">
              <a:defRPr/>
            </a:pPr>
            <a:r>
              <a:rPr lang="en-US" altLang="en-US" b="1" dirty="0">
                <a:solidFill>
                  <a:srgbClr val="00367C"/>
                </a:solidFill>
                <a:latin typeface="+mj-lt"/>
              </a:rPr>
              <a:t>Start Director - Resources 1</a:t>
            </a:r>
          </a:p>
        </p:txBody>
      </p:sp>
      <p:sp>
        <p:nvSpPr>
          <p:cNvPr id="12291" name="Rectangle 2">
            <a:extLst>
              <a:ext uri="{FF2B5EF4-FFF2-40B4-BE49-F238E27FC236}">
                <a16:creationId xmlns:a16="http://schemas.microsoft.com/office/drawing/2014/main" id="{1E760392-8BBA-FDA4-252A-280FE87245AF}"/>
              </a:ext>
            </a:extLst>
          </p:cNvPr>
          <p:cNvSpPr>
            <a:spLocks noChangeArrowheads="1"/>
          </p:cNvSpPr>
          <p:nvPr/>
        </p:nvSpPr>
        <p:spPr bwMode="auto">
          <a:xfrm>
            <a:off x="665820" y="1871956"/>
            <a:ext cx="7848872" cy="3990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ct val="0"/>
              </a:spcBef>
              <a:spcAft>
                <a:spcPts val="800"/>
              </a:spcAft>
              <a:buClrTx/>
              <a:buNone/>
            </a:pPr>
            <a:r>
              <a:rPr lang="en-GB" altLang="en-US" sz="2200" b="1" dirty="0">
                <a:latin typeface="+mn-lt"/>
                <a:cs typeface="Arial" panose="020B0604020202020204" pitchFamily="34" charset="0"/>
              </a:rPr>
              <a:t>Planning Resources:</a:t>
            </a:r>
          </a:p>
          <a:p>
            <a:pPr eaLnBrk="1" hangingPunct="1">
              <a:spcBef>
                <a:spcPct val="0"/>
              </a:spcBef>
              <a:spcAft>
                <a:spcPts val="800"/>
              </a:spcAft>
              <a:buClrTx/>
            </a:pPr>
            <a:r>
              <a:rPr lang="en-GB" altLang="en-US" sz="2200" b="1" dirty="0">
                <a:latin typeface="+mn-lt"/>
                <a:cs typeface="Arial" panose="020B0604020202020204" pitchFamily="34" charset="0"/>
              </a:rPr>
              <a:t>Copy of the event safety plan and contingency plan.</a:t>
            </a:r>
          </a:p>
          <a:p>
            <a:pPr eaLnBrk="1" hangingPunct="1">
              <a:spcBef>
                <a:spcPct val="0"/>
              </a:spcBef>
              <a:spcAft>
                <a:spcPts val="800"/>
              </a:spcAft>
              <a:buClrTx/>
            </a:pPr>
            <a:r>
              <a:rPr lang="en-GB" altLang="en-US" sz="2200" b="1" dirty="0">
                <a:latin typeface="+mn-lt"/>
                <a:cs typeface="Arial" panose="020B0604020202020204" pitchFamily="34" charset="0"/>
              </a:rPr>
              <a:t>Copy of the traffic management and marshalling plan.</a:t>
            </a:r>
          </a:p>
          <a:p>
            <a:pPr eaLnBrk="1" hangingPunct="1">
              <a:spcBef>
                <a:spcPct val="0"/>
              </a:spcBef>
              <a:spcAft>
                <a:spcPts val="800"/>
              </a:spcAft>
              <a:buClrTx/>
            </a:pPr>
            <a:r>
              <a:rPr lang="en-GB" altLang="en-US" sz="2200" b="1" dirty="0">
                <a:latin typeface="+mn-lt"/>
                <a:cs typeface="Arial" panose="020B0604020202020204" pitchFamily="34" charset="0"/>
              </a:rPr>
              <a:t>Planned Facilities and Activities: Athletes registration, toilets, changing, bag drop-off, catering, charities, entertainment, VIP &amp; elite athlete areas, mass warm-up, ancillary events / fun run, etc.</a:t>
            </a:r>
          </a:p>
          <a:p>
            <a:pPr eaLnBrk="1" hangingPunct="1">
              <a:spcBef>
                <a:spcPct val="0"/>
              </a:spcBef>
              <a:spcAft>
                <a:spcPts val="800"/>
              </a:spcAft>
              <a:buClrTx/>
            </a:pPr>
            <a:r>
              <a:rPr lang="en-GB" altLang="en-US" sz="2200" b="1" dirty="0">
                <a:latin typeface="+mn-lt"/>
                <a:cs typeface="Arial" panose="020B0604020202020204" pitchFamily="34" charset="0"/>
              </a:rPr>
              <a:t>Any special arrangements to ensure access to / from adjoining properties.</a:t>
            </a:r>
          </a:p>
          <a:p>
            <a:pPr eaLnBrk="1" hangingPunct="1">
              <a:spcBef>
                <a:spcPct val="0"/>
              </a:spcBef>
              <a:spcAft>
                <a:spcPts val="800"/>
              </a:spcAft>
              <a:buClrTx/>
            </a:pPr>
            <a:r>
              <a:rPr lang="en-GB" altLang="en-US" sz="2200" b="1" dirty="0">
                <a:latin typeface="+mn-lt"/>
                <a:cs typeface="Arial" panose="020B0604020202020204" pitchFamily="34" charset="0"/>
              </a:rPr>
              <a:t>Arrangements for refuse collection and disposal.</a:t>
            </a:r>
          </a:p>
        </p:txBody>
      </p:sp>
      <p:sp>
        <p:nvSpPr>
          <p:cNvPr id="3" name="Slide Number Placeholder 2">
            <a:extLst>
              <a:ext uri="{FF2B5EF4-FFF2-40B4-BE49-F238E27FC236}">
                <a16:creationId xmlns:a16="http://schemas.microsoft.com/office/drawing/2014/main" id="{3AB57E42-AC56-8D0A-8B50-9CD70CD1964A}"/>
              </a:ext>
            </a:extLst>
          </p:cNvPr>
          <p:cNvSpPr>
            <a:spLocks noGrp="1"/>
          </p:cNvSpPr>
          <p:nvPr>
            <p:ph type="sldNum" sz="quarter" idx="10"/>
          </p:nvPr>
        </p:nvSpPr>
        <p:spPr/>
        <p:txBody>
          <a:bodyPr/>
          <a:lstStyle/>
          <a:p>
            <a:fld id="{02A65027-5D95-4BC0-89B4-69ED8CA3508E}" type="slidenum">
              <a:rPr lang="en-GB" smtClean="0"/>
              <a:t>7</a:t>
            </a:fld>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8DFEF7-3D34-2AB6-BD7B-6B65E01E4113}"/>
              </a:ext>
            </a:extLst>
          </p:cNvPr>
          <p:cNvSpPr/>
          <p:nvPr/>
        </p:nvSpPr>
        <p:spPr>
          <a:xfrm>
            <a:off x="881844" y="1304352"/>
            <a:ext cx="4257897" cy="461665"/>
          </a:xfrm>
          <a:prstGeom prst="rect">
            <a:avLst/>
          </a:prstGeom>
        </p:spPr>
        <p:txBody>
          <a:bodyPr wrap="none">
            <a:spAutoFit/>
          </a:bodyPr>
          <a:lstStyle/>
          <a:p>
            <a:pPr eaLnBrk="1" hangingPunct="1">
              <a:defRPr/>
            </a:pPr>
            <a:r>
              <a:rPr lang="en-US" altLang="en-US" b="1" dirty="0">
                <a:solidFill>
                  <a:srgbClr val="00367C"/>
                </a:solidFill>
                <a:latin typeface="+mj-lt"/>
              </a:rPr>
              <a:t>Start Director - Resources 2</a:t>
            </a:r>
          </a:p>
        </p:txBody>
      </p:sp>
      <p:sp>
        <p:nvSpPr>
          <p:cNvPr id="11267" name="Rectangle 2">
            <a:extLst>
              <a:ext uri="{FF2B5EF4-FFF2-40B4-BE49-F238E27FC236}">
                <a16:creationId xmlns:a16="http://schemas.microsoft.com/office/drawing/2014/main" id="{D9D0DC7A-03D1-CC69-899B-8CCAA6AEC6EE}"/>
              </a:ext>
            </a:extLst>
          </p:cNvPr>
          <p:cNvSpPr>
            <a:spLocks noChangeArrowheads="1"/>
          </p:cNvSpPr>
          <p:nvPr/>
        </p:nvSpPr>
        <p:spPr bwMode="auto">
          <a:xfrm>
            <a:off x="881844" y="1788828"/>
            <a:ext cx="7416824"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0" indent="0" eaLnBrk="1" hangingPunct="1">
              <a:spcBef>
                <a:spcPct val="0"/>
              </a:spcBef>
              <a:spcAft>
                <a:spcPts val="800"/>
              </a:spcAft>
              <a:buClrTx/>
              <a:buNone/>
            </a:pPr>
            <a:r>
              <a:rPr lang="en-GB" altLang="en-US" sz="2200" b="1" dirty="0">
                <a:latin typeface="+mn-lt"/>
                <a:cs typeface="Arial" panose="020B0604020202020204" pitchFamily="34" charset="0"/>
              </a:rPr>
              <a:t>Race-day Resources:</a:t>
            </a:r>
          </a:p>
          <a:p>
            <a:pPr eaLnBrk="1" hangingPunct="1">
              <a:spcBef>
                <a:spcPct val="0"/>
              </a:spcBef>
              <a:spcAft>
                <a:spcPts val="800"/>
              </a:spcAft>
              <a:buClrTx/>
            </a:pPr>
            <a:r>
              <a:rPr lang="en-GB" altLang="en-US" sz="2200" b="1" dirty="0">
                <a:latin typeface="+mn-lt"/>
                <a:cs typeface="Arial" panose="020B0604020202020204" pitchFamily="34" charset="0"/>
              </a:rPr>
              <a:t>Suitable clothing, depending on weather and activities to be undertaken; including high visibility (to BS EN 471) if working on or adjacent to an open highway.</a:t>
            </a:r>
          </a:p>
          <a:p>
            <a:pPr eaLnBrk="1" hangingPunct="1">
              <a:spcBef>
                <a:spcPct val="0"/>
              </a:spcBef>
              <a:spcAft>
                <a:spcPts val="800"/>
              </a:spcAft>
              <a:buClrTx/>
            </a:pPr>
            <a:r>
              <a:rPr lang="en-GB" altLang="en-US" sz="2200" b="1" dirty="0">
                <a:latin typeface="+mn-lt"/>
                <a:cs typeface="Arial" panose="020B0604020202020204" pitchFamily="34" charset="0"/>
              </a:rPr>
              <a:t>Transport for yourself, plus assistant (if required).</a:t>
            </a:r>
          </a:p>
          <a:p>
            <a:pPr eaLnBrk="1" hangingPunct="1">
              <a:spcBef>
                <a:spcPct val="0"/>
              </a:spcBef>
              <a:spcAft>
                <a:spcPts val="800"/>
              </a:spcAft>
              <a:buClrTx/>
            </a:pPr>
            <a:r>
              <a:rPr lang="en-GB" altLang="en-US" sz="2200" b="1" dirty="0">
                <a:latin typeface="+mn-lt"/>
                <a:cs typeface="Arial" panose="020B0604020202020204" pitchFamily="34" charset="0"/>
              </a:rPr>
              <a:t>Event passes (if required).  </a:t>
            </a:r>
          </a:p>
          <a:p>
            <a:pPr eaLnBrk="1" hangingPunct="1">
              <a:spcBef>
                <a:spcPct val="0"/>
              </a:spcBef>
              <a:spcAft>
                <a:spcPts val="800"/>
              </a:spcAft>
              <a:buClrTx/>
            </a:pPr>
            <a:r>
              <a:rPr lang="en-GB" altLang="en-US" sz="2200" b="1" dirty="0">
                <a:latin typeface="+mn-lt"/>
                <a:cs typeface="Arial" panose="020B0604020202020204" pitchFamily="34" charset="0"/>
              </a:rPr>
              <a:t>Event radio, mobile phone (as applicable).</a:t>
            </a:r>
          </a:p>
          <a:p>
            <a:pPr eaLnBrk="1" hangingPunct="1">
              <a:spcBef>
                <a:spcPct val="0"/>
              </a:spcBef>
              <a:spcAft>
                <a:spcPts val="800"/>
              </a:spcAft>
              <a:buClrTx/>
            </a:pPr>
            <a:r>
              <a:rPr lang="en-GB" altLang="en-US" sz="2200" b="1" dirty="0">
                <a:latin typeface="+mn-lt"/>
                <a:cs typeface="Arial" panose="020B0604020202020204" pitchFamily="34" charset="0"/>
              </a:rPr>
              <a:t>Race day contact details for all key personnel, first aid and emergency services.</a:t>
            </a:r>
          </a:p>
          <a:p>
            <a:pPr eaLnBrk="1" hangingPunct="1">
              <a:spcBef>
                <a:spcPct val="0"/>
              </a:spcBef>
              <a:buClrTx/>
            </a:pPr>
            <a:r>
              <a:rPr lang="en-GB" altLang="en-US" sz="2200" b="1" dirty="0">
                <a:latin typeface="+mn-lt"/>
                <a:cs typeface="Arial" panose="020B0604020202020204" pitchFamily="34" charset="0"/>
              </a:rPr>
              <a:t>Keys required for access to land or property.</a:t>
            </a:r>
          </a:p>
        </p:txBody>
      </p:sp>
      <p:sp>
        <p:nvSpPr>
          <p:cNvPr id="3" name="Slide Number Placeholder 2">
            <a:extLst>
              <a:ext uri="{FF2B5EF4-FFF2-40B4-BE49-F238E27FC236}">
                <a16:creationId xmlns:a16="http://schemas.microsoft.com/office/drawing/2014/main" id="{94ACA6B0-DB4D-DF59-375C-B8A44334872D}"/>
              </a:ext>
            </a:extLst>
          </p:cNvPr>
          <p:cNvSpPr>
            <a:spLocks noGrp="1"/>
          </p:cNvSpPr>
          <p:nvPr>
            <p:ph type="sldNum" sz="quarter" idx="10"/>
          </p:nvPr>
        </p:nvSpPr>
        <p:spPr/>
        <p:txBody>
          <a:bodyPr/>
          <a:lstStyle/>
          <a:p>
            <a:fld id="{02A65027-5D95-4BC0-89B4-69ED8CA3508E}" type="slidenum">
              <a:rPr lang="en-GB" smtClean="0"/>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726DA7-48F5-FDE1-E9DF-27767FBF7D24}"/>
              </a:ext>
            </a:extLst>
          </p:cNvPr>
          <p:cNvSpPr/>
          <p:nvPr/>
        </p:nvSpPr>
        <p:spPr>
          <a:xfrm>
            <a:off x="1061864" y="1844824"/>
            <a:ext cx="4257897" cy="461665"/>
          </a:xfrm>
          <a:prstGeom prst="rect">
            <a:avLst/>
          </a:prstGeom>
        </p:spPr>
        <p:txBody>
          <a:bodyPr wrap="none">
            <a:spAutoFit/>
          </a:bodyPr>
          <a:lstStyle/>
          <a:p>
            <a:pPr eaLnBrk="1" hangingPunct="1">
              <a:defRPr/>
            </a:pPr>
            <a:r>
              <a:rPr lang="en-US" altLang="en-US" b="1" dirty="0">
                <a:solidFill>
                  <a:srgbClr val="00367C"/>
                </a:solidFill>
                <a:latin typeface="+mj-lt"/>
              </a:rPr>
              <a:t>Start Director - Resources 3</a:t>
            </a:r>
          </a:p>
        </p:txBody>
      </p:sp>
      <p:sp>
        <p:nvSpPr>
          <p:cNvPr id="3" name="Rectangle 2">
            <a:extLst>
              <a:ext uri="{FF2B5EF4-FFF2-40B4-BE49-F238E27FC236}">
                <a16:creationId xmlns:a16="http://schemas.microsoft.com/office/drawing/2014/main" id="{8F0C8DDD-34F7-11A0-61AE-91760E892872}"/>
              </a:ext>
            </a:extLst>
          </p:cNvPr>
          <p:cNvSpPr/>
          <p:nvPr/>
        </p:nvSpPr>
        <p:spPr>
          <a:xfrm>
            <a:off x="1097869" y="2306489"/>
            <a:ext cx="7020780" cy="3108543"/>
          </a:xfrm>
          <a:prstGeom prst="rect">
            <a:avLst/>
          </a:prstGeom>
        </p:spPr>
        <p:txBody>
          <a:bodyPr wrap="square">
            <a:spAutoFit/>
          </a:bodyPr>
          <a:lstStyle/>
          <a:p>
            <a:pPr eaLnBrk="1" hangingPunct="1">
              <a:spcAft>
                <a:spcPts val="800"/>
              </a:spcAft>
              <a:defRPr/>
            </a:pPr>
            <a:r>
              <a:rPr lang="en-GB" altLang="en-US" sz="2200" b="1" dirty="0">
                <a:latin typeface="+mn-lt"/>
                <a:cs typeface="Arial" panose="020B0604020202020204" pitchFamily="34" charset="0"/>
              </a:rPr>
              <a:t>Additional Race-day Resources:</a:t>
            </a:r>
          </a:p>
          <a:p>
            <a:pPr eaLnBrk="1" hangingPunct="1">
              <a:spcAft>
                <a:spcPts val="800"/>
              </a:spcAft>
              <a:defRPr/>
            </a:pPr>
            <a:r>
              <a:rPr lang="en-GB" altLang="en-US" sz="2200" b="1" dirty="0">
                <a:latin typeface="+mn-lt"/>
                <a:cs typeface="Arial" panose="020B0604020202020204" pitchFamily="34" charset="0"/>
              </a:rPr>
              <a:t>Depending on the circumstances of your race, other equipment,  may include:</a:t>
            </a:r>
          </a:p>
          <a:p>
            <a:pPr marL="342900" indent="-342900" eaLnBrk="1" hangingPunct="1">
              <a:spcAft>
                <a:spcPts val="800"/>
              </a:spcAft>
              <a:buFont typeface="Arial" panose="020B0604020202020204" pitchFamily="34" charset="0"/>
              <a:buChar char="•"/>
              <a:defRPr/>
            </a:pPr>
            <a:r>
              <a:rPr lang="en-GB" altLang="en-US" sz="2200" b="1" dirty="0">
                <a:latin typeface="+mn-lt"/>
                <a:cs typeface="Arial" panose="020B0604020202020204" pitchFamily="34" charset="0"/>
              </a:rPr>
              <a:t>Spare equipment for marshals, radios, radio batteries, signage, cones, barrier tape, loudhailers, etc.</a:t>
            </a:r>
          </a:p>
          <a:p>
            <a:pPr marL="342900" indent="-342900" eaLnBrk="1" hangingPunct="1">
              <a:buFont typeface="Arial" panose="020B0604020202020204" pitchFamily="34" charset="0"/>
              <a:buChar char="•"/>
              <a:defRPr/>
            </a:pPr>
            <a:r>
              <a:rPr lang="en-GB" altLang="en-US" sz="2200" b="1" dirty="0">
                <a:latin typeface="+mn-lt"/>
                <a:cs typeface="Arial" panose="020B0604020202020204" pitchFamily="34" charset="0"/>
              </a:rPr>
              <a:t>Equipment for competitors, space blankets, bottled water, energy drinks etc.</a:t>
            </a:r>
          </a:p>
        </p:txBody>
      </p:sp>
      <p:sp>
        <p:nvSpPr>
          <p:cNvPr id="4" name="Slide Number Placeholder 3">
            <a:extLst>
              <a:ext uri="{FF2B5EF4-FFF2-40B4-BE49-F238E27FC236}">
                <a16:creationId xmlns:a16="http://schemas.microsoft.com/office/drawing/2014/main" id="{C696CD46-3F6F-B69C-266A-25C81C169EF2}"/>
              </a:ext>
            </a:extLst>
          </p:cNvPr>
          <p:cNvSpPr>
            <a:spLocks noGrp="1"/>
          </p:cNvSpPr>
          <p:nvPr>
            <p:ph type="sldNum" sz="quarter" idx="10"/>
          </p:nvPr>
        </p:nvSpPr>
        <p:spPr/>
        <p:txBody>
          <a:bodyPr/>
          <a:lstStyle/>
          <a:p>
            <a:fld id="{02A65027-5D95-4BC0-89B4-69ED8CA3508E}" type="slidenum">
              <a:rPr lang="en-GB" smtClean="0"/>
              <a:t>9</a:t>
            </a:fld>
            <a:endParaRPr lang="en-GB" dirty="0"/>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9 Endurance Level 1 - 3 Course - Start Director and Finish D</Template>
  <TotalTime>14418</TotalTime>
  <Words>2115</Words>
  <Application>Microsoft Office PowerPoint</Application>
  <PresentationFormat>Custom</PresentationFormat>
  <Paragraphs>218</Paragraphs>
  <Slides>26</Slides>
  <Notes>0</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26</vt:i4>
      </vt:variant>
    </vt:vector>
  </HeadingPairs>
  <TitlesOfParts>
    <vt:vector size="36" baseType="lpstr">
      <vt:lpstr>Aptos</vt:lpstr>
      <vt:lpstr>Aptos Display</vt:lpstr>
      <vt:lpstr>Arial</vt:lpstr>
      <vt:lpstr>Calibri</vt:lpstr>
      <vt:lpstr>Calibri Light</vt:lpstr>
      <vt:lpstr>Times</vt:lpstr>
      <vt:lpstr>Blank Presentation</vt:lpstr>
      <vt:lpstr>2_Custom Design</vt:lpstr>
      <vt:lpstr>1_Custom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7</cp:revision>
  <dcterms:created xsi:type="dcterms:W3CDTF">2023-05-17T15:29:19Z</dcterms:created>
  <dcterms:modified xsi:type="dcterms:W3CDTF">2026-02-01T19:50:34Z</dcterms:modified>
</cp:coreProperties>
</file>