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2"/>
    <p:sldMasterId id="2147484029" r:id="rId3"/>
    <p:sldMasterId id="2147484017" r:id="rId4"/>
    <p:sldMasterId id="2147484005" r:id="rId5"/>
  </p:sldMasterIdLst>
  <p:notesMasterIdLst>
    <p:notesMasterId r:id="rId29"/>
  </p:notesMasterIdLst>
  <p:sldIdLst>
    <p:sldId id="261" r:id="rId6"/>
    <p:sldId id="329" r:id="rId7"/>
    <p:sldId id="334" r:id="rId8"/>
    <p:sldId id="285" r:id="rId9"/>
    <p:sldId id="286" r:id="rId10"/>
    <p:sldId id="288" r:id="rId11"/>
    <p:sldId id="289" r:id="rId12"/>
    <p:sldId id="271" r:id="rId13"/>
    <p:sldId id="290" r:id="rId14"/>
    <p:sldId id="273" r:id="rId15"/>
    <p:sldId id="291" r:id="rId16"/>
    <p:sldId id="294" r:id="rId17"/>
    <p:sldId id="295" r:id="rId18"/>
    <p:sldId id="292" r:id="rId19"/>
    <p:sldId id="296" r:id="rId20"/>
    <p:sldId id="280" r:id="rId21"/>
    <p:sldId id="299" r:id="rId22"/>
    <p:sldId id="298" r:id="rId23"/>
    <p:sldId id="297" r:id="rId24"/>
    <p:sldId id="300" r:id="rId25"/>
    <p:sldId id="301" r:id="rId26"/>
    <p:sldId id="281" r:id="rId27"/>
    <p:sldId id="330" r:id="rId28"/>
  </p:sldIdLst>
  <p:sldSz cx="9180513"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5pPr>
    <a:lvl6pPr marL="2286000" algn="l" defTabSz="914400" rtl="0" eaLnBrk="1" latinLnBrk="0" hangingPunct="1">
      <a:defRPr sz="2400" kern="1200">
        <a:solidFill>
          <a:schemeClr val="tx1"/>
        </a:solidFill>
        <a:latin typeface="Times" panose="02020603050405020304" pitchFamily="18" charset="0"/>
        <a:ea typeface="ヒラギノ角ゴ Pro W3" charset="-128"/>
        <a:cs typeface="+mn-cs"/>
      </a:defRPr>
    </a:lvl6pPr>
    <a:lvl7pPr marL="2743200" algn="l" defTabSz="914400" rtl="0" eaLnBrk="1" latinLnBrk="0" hangingPunct="1">
      <a:defRPr sz="2400" kern="1200">
        <a:solidFill>
          <a:schemeClr val="tx1"/>
        </a:solidFill>
        <a:latin typeface="Times" panose="02020603050405020304" pitchFamily="18" charset="0"/>
        <a:ea typeface="ヒラギノ角ゴ Pro W3" charset="-128"/>
        <a:cs typeface="+mn-cs"/>
      </a:defRPr>
    </a:lvl7pPr>
    <a:lvl8pPr marL="3200400" algn="l" defTabSz="914400" rtl="0" eaLnBrk="1" latinLnBrk="0" hangingPunct="1">
      <a:defRPr sz="2400" kern="1200">
        <a:solidFill>
          <a:schemeClr val="tx1"/>
        </a:solidFill>
        <a:latin typeface="Times" panose="02020603050405020304" pitchFamily="18" charset="0"/>
        <a:ea typeface="ヒラギノ角ゴ Pro W3" charset="-128"/>
        <a:cs typeface="+mn-cs"/>
      </a:defRPr>
    </a:lvl8pPr>
    <a:lvl9pPr marL="3657600" algn="l" defTabSz="914400" rtl="0" eaLnBrk="1" latinLnBrk="0" hangingPunct="1">
      <a:defRPr sz="2400" kern="1200">
        <a:solidFill>
          <a:schemeClr val="tx1"/>
        </a:solidFill>
        <a:latin typeface="Times" panose="02020603050405020304" pitchFamily="18" charset="0"/>
        <a:ea typeface="ヒラギノ角ゴ Pro W3" charset="-128"/>
        <a:cs typeface="+mn-cs"/>
      </a:defRPr>
    </a:lvl9pPr>
  </p:defaultTextStyle>
  <p:extLst>
    <p:ext uri="{EFAFB233-063F-42B5-8137-9DF3F51BA10A}">
      <p15:sldGuideLst xmlns:p15="http://schemas.microsoft.com/office/powerpoint/2012/main">
        <p15:guide id="1" orient="horz" pos="2160">
          <p15:clr>
            <a:srgbClr val="A4A3A4"/>
          </p15:clr>
        </p15:guide>
        <p15:guide id="2" pos="289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7C"/>
    <a:srgbClr val="E1002C"/>
    <a:srgbClr val="321D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1CFBB6-54E6-4831-9953-5ECBC38163A0}" v="46" dt="2026-06-13T07:34:51.2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86410" autoAdjust="0"/>
  </p:normalViewPr>
  <p:slideViewPr>
    <p:cSldViewPr>
      <p:cViewPr varScale="1">
        <p:scale>
          <a:sx n="64" d="100"/>
          <a:sy n="64" d="100"/>
        </p:scale>
        <p:origin x="1348" y="40"/>
      </p:cViewPr>
      <p:guideLst>
        <p:guide orient="horz" pos="2160"/>
        <p:guide pos="2892"/>
      </p:guideLst>
    </p:cSldViewPr>
  </p:slideViewPr>
  <p:outlineViewPr>
    <p:cViewPr>
      <p:scale>
        <a:sx n="33" d="100"/>
        <a:sy n="33" d="100"/>
      </p:scale>
      <p:origin x="0" y="-4746"/>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2.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4.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3.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Cairns" userId="953277e3c07c637b" providerId="LiveId" clId="{AE253802-536C-46AB-8FB5-70625F953D76}"/>
    <pc:docChg chg="undo custSel delSld modSld">
      <pc:chgData name="David Cairns" userId="953277e3c07c637b" providerId="LiveId" clId="{AE253802-536C-46AB-8FB5-70625F953D76}" dt="2026-06-17T07:36:00.822" v="570" actId="20577"/>
      <pc:docMkLst>
        <pc:docMk/>
      </pc:docMkLst>
      <pc:sldChg chg="modSp mod">
        <pc:chgData name="David Cairns" userId="953277e3c07c637b" providerId="LiveId" clId="{AE253802-536C-46AB-8FB5-70625F953D76}" dt="2026-06-17T07:36:00.822" v="570" actId="20577"/>
        <pc:sldMkLst>
          <pc:docMk/>
          <pc:sldMk cId="0" sldId="261"/>
        </pc:sldMkLst>
        <pc:spChg chg="mod">
          <ac:chgData name="David Cairns" userId="953277e3c07c637b" providerId="LiveId" clId="{AE253802-536C-46AB-8FB5-70625F953D76}" dt="2026-06-17T07:36:00.822" v="570" actId="20577"/>
          <ac:spMkLst>
            <pc:docMk/>
            <pc:sldMk cId="0" sldId="261"/>
            <ac:spMk id="2" creationId="{6605C875-7229-A263-6A07-84E304B04AA0}"/>
          </ac:spMkLst>
        </pc:spChg>
      </pc:sldChg>
      <pc:sldChg chg="modSp mod">
        <pc:chgData name="David Cairns" userId="953277e3c07c637b" providerId="LiveId" clId="{AE253802-536C-46AB-8FB5-70625F953D76}" dt="2026-06-13T07:34:57.430" v="548" actId="1076"/>
        <pc:sldMkLst>
          <pc:docMk/>
          <pc:sldMk cId="0" sldId="271"/>
        </pc:sldMkLst>
        <pc:spChg chg="mod">
          <ac:chgData name="David Cairns" userId="953277e3c07c637b" providerId="LiveId" clId="{AE253802-536C-46AB-8FB5-70625F953D76}" dt="2026-06-13T07:34:57.430" v="548" actId="1076"/>
          <ac:spMkLst>
            <pc:docMk/>
            <pc:sldMk cId="0" sldId="271"/>
            <ac:spMk id="2" creationId="{F58DFEF7-3D34-2AB6-BD7B-6B65E01E4113}"/>
          </ac:spMkLst>
        </pc:spChg>
        <pc:spChg chg="mod">
          <ac:chgData name="David Cairns" userId="953277e3c07c637b" providerId="LiveId" clId="{AE253802-536C-46AB-8FB5-70625F953D76}" dt="2026-06-13T07:34:51.209" v="547" actId="1076"/>
          <ac:spMkLst>
            <pc:docMk/>
            <pc:sldMk cId="0" sldId="271"/>
            <ac:spMk id="11267" creationId="{D9D0DC7A-03D1-CC69-899B-8CCAA6AEC6EE}"/>
          </ac:spMkLst>
        </pc:spChg>
      </pc:sldChg>
      <pc:sldChg chg="modSp mod">
        <pc:chgData name="David Cairns" userId="953277e3c07c637b" providerId="LiveId" clId="{AE253802-536C-46AB-8FB5-70625F953D76}" dt="2026-06-13T07:16:31.685" v="435" actId="1076"/>
        <pc:sldMkLst>
          <pc:docMk/>
          <pc:sldMk cId="0" sldId="273"/>
        </pc:sldMkLst>
        <pc:spChg chg="mod">
          <ac:chgData name="David Cairns" userId="953277e3c07c637b" providerId="LiveId" clId="{AE253802-536C-46AB-8FB5-70625F953D76}" dt="2026-06-13T07:16:31.685" v="435" actId="1076"/>
          <ac:spMkLst>
            <pc:docMk/>
            <pc:sldMk cId="0" sldId="273"/>
            <ac:spMk id="2" creationId="{624A54D7-C2C1-6926-6A32-5913CA4966EB}"/>
          </ac:spMkLst>
        </pc:spChg>
        <pc:spChg chg="mod">
          <ac:chgData name="David Cairns" userId="953277e3c07c637b" providerId="LiveId" clId="{AE253802-536C-46AB-8FB5-70625F953D76}" dt="2026-06-13T07:16:22.040" v="434" actId="1076"/>
          <ac:spMkLst>
            <pc:docMk/>
            <pc:sldMk cId="0" sldId="273"/>
            <ac:spMk id="3" creationId="{A9E3BDB6-3A4C-2301-56C1-073921EA7E9F}"/>
          </ac:spMkLst>
        </pc:spChg>
      </pc:sldChg>
      <pc:sldChg chg="modSp mod">
        <pc:chgData name="David Cairns" userId="953277e3c07c637b" providerId="LiveId" clId="{AE253802-536C-46AB-8FB5-70625F953D76}" dt="2026-06-13T07:12:41.063" v="414" actId="948"/>
        <pc:sldMkLst>
          <pc:docMk/>
          <pc:sldMk cId="0" sldId="280"/>
        </pc:sldMkLst>
        <pc:spChg chg="mod">
          <ac:chgData name="David Cairns" userId="953277e3c07c637b" providerId="LiveId" clId="{AE253802-536C-46AB-8FB5-70625F953D76}" dt="2026-06-13T07:06:58.998" v="395" actId="1076"/>
          <ac:spMkLst>
            <pc:docMk/>
            <pc:sldMk cId="0" sldId="280"/>
            <ac:spMk id="2" creationId="{566F75D8-AE53-C5AB-3F8A-D7ADF63B4BA4}"/>
          </ac:spMkLst>
        </pc:spChg>
        <pc:spChg chg="mod">
          <ac:chgData name="David Cairns" userId="953277e3c07c637b" providerId="LiveId" clId="{AE253802-536C-46AB-8FB5-70625F953D76}" dt="2026-06-13T07:12:41.063" v="414" actId="948"/>
          <ac:spMkLst>
            <pc:docMk/>
            <pc:sldMk cId="0" sldId="280"/>
            <ac:spMk id="21507" creationId="{98DAC238-8072-8BEB-F4E0-68BE37B43682}"/>
          </ac:spMkLst>
        </pc:spChg>
      </pc:sldChg>
      <pc:sldChg chg="modSp mod">
        <pc:chgData name="David Cairns" userId="953277e3c07c637b" providerId="LiveId" clId="{AE253802-536C-46AB-8FB5-70625F953D76}" dt="2026-06-13T07:41:32.011" v="558" actId="1076"/>
        <pc:sldMkLst>
          <pc:docMk/>
          <pc:sldMk cId="0" sldId="281"/>
        </pc:sldMkLst>
        <pc:spChg chg="mod">
          <ac:chgData name="David Cairns" userId="953277e3c07c637b" providerId="LiveId" clId="{AE253802-536C-46AB-8FB5-70625F953D76}" dt="2026-06-13T07:41:32.011" v="558" actId="1076"/>
          <ac:spMkLst>
            <pc:docMk/>
            <pc:sldMk cId="0" sldId="281"/>
            <ac:spMk id="2" creationId="{7D68E3BD-B7FC-CB38-AA28-EC83FA456FEA}"/>
          </ac:spMkLst>
        </pc:spChg>
        <pc:spChg chg="mod">
          <ac:chgData name="David Cairns" userId="953277e3c07c637b" providerId="LiveId" clId="{AE253802-536C-46AB-8FB5-70625F953D76}" dt="2026-06-13T07:41:21.894" v="557" actId="1076"/>
          <ac:spMkLst>
            <pc:docMk/>
            <pc:sldMk cId="0" sldId="281"/>
            <ac:spMk id="3" creationId="{FA7EF05A-D18A-E8DB-6E8C-B98BCEEBE6D3}"/>
          </ac:spMkLst>
        </pc:spChg>
      </pc:sldChg>
      <pc:sldChg chg="modSp mod">
        <pc:chgData name="David Cairns" userId="953277e3c07c637b" providerId="LiveId" clId="{AE253802-536C-46AB-8FB5-70625F953D76}" dt="2026-06-11T13:25:53.020" v="278" actId="1076"/>
        <pc:sldMkLst>
          <pc:docMk/>
          <pc:sldMk cId="0" sldId="285"/>
        </pc:sldMkLst>
        <pc:spChg chg="mod">
          <ac:chgData name="David Cairns" userId="953277e3c07c637b" providerId="LiveId" clId="{AE253802-536C-46AB-8FB5-70625F953D76}" dt="2026-06-11T13:25:53.020" v="278" actId="1076"/>
          <ac:spMkLst>
            <pc:docMk/>
            <pc:sldMk cId="0" sldId="285"/>
            <ac:spMk id="2" creationId="{5E66D693-FEEB-EBBF-D339-C295E89A26A1}"/>
          </ac:spMkLst>
        </pc:spChg>
        <pc:spChg chg="mod">
          <ac:chgData name="David Cairns" userId="953277e3c07c637b" providerId="LiveId" clId="{AE253802-536C-46AB-8FB5-70625F953D76}" dt="2026-05-19T15:26:34.019" v="46" actId="20577"/>
          <ac:spMkLst>
            <pc:docMk/>
            <pc:sldMk cId="0" sldId="285"/>
            <ac:spMk id="7171" creationId="{EFF45FDD-9F22-57DD-51AD-8FC08045F2E9}"/>
          </ac:spMkLst>
        </pc:spChg>
      </pc:sldChg>
      <pc:sldChg chg="modSp mod">
        <pc:chgData name="David Cairns" userId="953277e3c07c637b" providerId="LiveId" clId="{AE253802-536C-46AB-8FB5-70625F953D76}" dt="2026-06-13T08:38:03.952" v="568" actId="20577"/>
        <pc:sldMkLst>
          <pc:docMk/>
          <pc:sldMk cId="0" sldId="286"/>
        </pc:sldMkLst>
        <pc:spChg chg="mod">
          <ac:chgData name="David Cairns" userId="953277e3c07c637b" providerId="LiveId" clId="{AE253802-536C-46AB-8FB5-70625F953D76}" dt="2026-06-13T06:52:17.074" v="326" actId="1076"/>
          <ac:spMkLst>
            <pc:docMk/>
            <pc:sldMk cId="0" sldId="286"/>
            <ac:spMk id="2" creationId="{C5075AC3-422D-B501-B740-812906762FE8}"/>
          </ac:spMkLst>
        </pc:spChg>
        <pc:spChg chg="mod">
          <ac:chgData name="David Cairns" userId="953277e3c07c637b" providerId="LiveId" clId="{AE253802-536C-46AB-8FB5-70625F953D76}" dt="2026-06-13T08:38:03.952" v="568" actId="20577"/>
          <ac:spMkLst>
            <pc:docMk/>
            <pc:sldMk cId="0" sldId="286"/>
            <ac:spMk id="3" creationId="{A7AA890A-3C4B-1222-53D8-2EED847F1660}"/>
          </ac:spMkLst>
        </pc:spChg>
      </pc:sldChg>
      <pc:sldChg chg="modSp mod">
        <pc:chgData name="David Cairns" userId="953277e3c07c637b" providerId="LiveId" clId="{AE253802-536C-46AB-8FB5-70625F953D76}" dt="2026-06-13T07:19:31.548" v="448" actId="1076"/>
        <pc:sldMkLst>
          <pc:docMk/>
          <pc:sldMk cId="0" sldId="288"/>
        </pc:sldMkLst>
        <pc:spChg chg="mod">
          <ac:chgData name="David Cairns" userId="953277e3c07c637b" providerId="LiveId" clId="{AE253802-536C-46AB-8FB5-70625F953D76}" dt="2026-06-13T07:19:31.548" v="448" actId="1076"/>
          <ac:spMkLst>
            <pc:docMk/>
            <pc:sldMk cId="0" sldId="288"/>
            <ac:spMk id="2" creationId="{CB94D02E-5DE4-7116-3522-D14A3D08A18B}"/>
          </ac:spMkLst>
        </pc:spChg>
        <pc:spChg chg="mod">
          <ac:chgData name="David Cairns" userId="953277e3c07c637b" providerId="LiveId" clId="{AE253802-536C-46AB-8FB5-70625F953D76}" dt="2026-06-13T07:19:23.180" v="447" actId="1076"/>
          <ac:spMkLst>
            <pc:docMk/>
            <pc:sldMk cId="0" sldId="288"/>
            <ac:spMk id="10243" creationId="{0C8F9E09-3D9A-8DE5-8256-13DDE404A630}"/>
          </ac:spMkLst>
        </pc:spChg>
      </pc:sldChg>
      <pc:sldChg chg="modSp mod">
        <pc:chgData name="David Cairns" userId="953277e3c07c637b" providerId="LiveId" clId="{AE253802-536C-46AB-8FB5-70625F953D76}" dt="2026-06-13T07:34:29.767" v="546" actId="1076"/>
        <pc:sldMkLst>
          <pc:docMk/>
          <pc:sldMk cId="0" sldId="289"/>
        </pc:sldMkLst>
        <pc:spChg chg="mod">
          <ac:chgData name="David Cairns" userId="953277e3c07c637b" providerId="LiveId" clId="{AE253802-536C-46AB-8FB5-70625F953D76}" dt="2026-06-13T07:34:29.767" v="546" actId="1076"/>
          <ac:spMkLst>
            <pc:docMk/>
            <pc:sldMk cId="0" sldId="289"/>
            <ac:spMk id="2" creationId="{5D053E23-890A-4A18-D1C4-8917973B3D59}"/>
          </ac:spMkLst>
        </pc:spChg>
        <pc:spChg chg="mod">
          <ac:chgData name="David Cairns" userId="953277e3c07c637b" providerId="LiveId" clId="{AE253802-536C-46AB-8FB5-70625F953D76}" dt="2026-06-13T07:34:10.768" v="544" actId="1076"/>
          <ac:spMkLst>
            <pc:docMk/>
            <pc:sldMk cId="0" sldId="289"/>
            <ac:spMk id="12291" creationId="{1E760392-8BBA-FDA4-252A-280FE87245AF}"/>
          </ac:spMkLst>
        </pc:spChg>
      </pc:sldChg>
      <pc:sldChg chg="modSp mod">
        <pc:chgData name="David Cairns" userId="953277e3c07c637b" providerId="LiveId" clId="{AE253802-536C-46AB-8FB5-70625F953D76}" dt="2026-06-13T07:35:14.895" v="550" actId="1076"/>
        <pc:sldMkLst>
          <pc:docMk/>
          <pc:sldMk cId="0" sldId="290"/>
        </pc:sldMkLst>
        <pc:spChg chg="mod">
          <ac:chgData name="David Cairns" userId="953277e3c07c637b" providerId="LiveId" clId="{AE253802-536C-46AB-8FB5-70625F953D76}" dt="2026-06-13T07:35:14.895" v="550" actId="1076"/>
          <ac:spMkLst>
            <pc:docMk/>
            <pc:sldMk cId="0" sldId="290"/>
            <ac:spMk id="2" creationId="{2B726DA7-48F5-FDE1-E9DF-27767FBF7D24}"/>
          </ac:spMkLst>
        </pc:spChg>
        <pc:spChg chg="mod">
          <ac:chgData name="David Cairns" userId="953277e3c07c637b" providerId="LiveId" clId="{AE253802-536C-46AB-8FB5-70625F953D76}" dt="2026-06-13T07:35:09.167" v="549" actId="1076"/>
          <ac:spMkLst>
            <pc:docMk/>
            <pc:sldMk cId="0" sldId="290"/>
            <ac:spMk id="3" creationId="{8F0C8DDD-34F7-11A0-61AE-91760E892872}"/>
          </ac:spMkLst>
        </pc:spChg>
      </pc:sldChg>
      <pc:sldChg chg="modSp mod">
        <pc:chgData name="David Cairns" userId="953277e3c07c637b" providerId="LiveId" clId="{AE253802-536C-46AB-8FB5-70625F953D76}" dt="2026-06-13T07:15:45.757" v="430" actId="1076"/>
        <pc:sldMkLst>
          <pc:docMk/>
          <pc:sldMk cId="0" sldId="291"/>
        </pc:sldMkLst>
        <pc:spChg chg="mod">
          <ac:chgData name="David Cairns" userId="953277e3c07c637b" providerId="LiveId" clId="{AE253802-536C-46AB-8FB5-70625F953D76}" dt="2026-06-13T07:15:45.757" v="430" actId="1076"/>
          <ac:spMkLst>
            <pc:docMk/>
            <pc:sldMk cId="0" sldId="291"/>
            <ac:spMk id="2" creationId="{299C8C17-0A27-568E-AB94-A92E5FE5E47F}"/>
          </ac:spMkLst>
        </pc:spChg>
        <pc:spChg chg="mod">
          <ac:chgData name="David Cairns" userId="953277e3c07c637b" providerId="LiveId" clId="{AE253802-536C-46AB-8FB5-70625F953D76}" dt="2026-06-13T07:15:30.945" v="428" actId="1076"/>
          <ac:spMkLst>
            <pc:docMk/>
            <pc:sldMk cId="0" sldId="291"/>
            <ac:spMk id="3" creationId="{D77CF64D-50EF-32E1-9A77-7DC98CCEF7ED}"/>
          </ac:spMkLst>
        </pc:spChg>
      </pc:sldChg>
      <pc:sldChg chg="modSp mod">
        <pc:chgData name="David Cairns" userId="953277e3c07c637b" providerId="LiveId" clId="{AE253802-536C-46AB-8FB5-70625F953D76}" dt="2026-06-13T07:39:46.347" v="552" actId="1076"/>
        <pc:sldMkLst>
          <pc:docMk/>
          <pc:sldMk cId="0" sldId="292"/>
        </pc:sldMkLst>
        <pc:spChg chg="mod">
          <ac:chgData name="David Cairns" userId="953277e3c07c637b" providerId="LiveId" clId="{AE253802-536C-46AB-8FB5-70625F953D76}" dt="2026-06-13T07:39:46.347" v="552" actId="1076"/>
          <ac:spMkLst>
            <pc:docMk/>
            <pc:sldMk cId="0" sldId="292"/>
            <ac:spMk id="2" creationId="{BAF418BF-FFE9-0C9F-BACA-CF2FB8F1E097}"/>
          </ac:spMkLst>
        </pc:spChg>
        <pc:spChg chg="mod">
          <ac:chgData name="David Cairns" userId="953277e3c07c637b" providerId="LiveId" clId="{AE253802-536C-46AB-8FB5-70625F953D76}" dt="2026-05-19T15:32:12.598" v="157" actId="1076"/>
          <ac:spMkLst>
            <pc:docMk/>
            <pc:sldMk cId="0" sldId="292"/>
            <ac:spMk id="25" creationId="{5834B17C-1865-DC61-9E1E-C2E114A4B80D}"/>
          </ac:spMkLst>
        </pc:spChg>
        <pc:spChg chg="mod">
          <ac:chgData name="David Cairns" userId="953277e3c07c637b" providerId="LiveId" clId="{AE253802-536C-46AB-8FB5-70625F953D76}" dt="2026-06-13T07:01:48.569" v="374" actId="1076"/>
          <ac:spMkLst>
            <pc:docMk/>
            <pc:sldMk cId="0" sldId="292"/>
            <ac:spMk id="16387" creationId="{DE60E99A-3A4D-4420-6D0C-F52E94B8687B}"/>
          </ac:spMkLst>
        </pc:spChg>
        <pc:grpChg chg="mod">
          <ac:chgData name="David Cairns" userId="953277e3c07c637b" providerId="LiveId" clId="{AE253802-536C-46AB-8FB5-70625F953D76}" dt="2026-06-13T07:01:34.613" v="373" actId="1076"/>
          <ac:grpSpMkLst>
            <pc:docMk/>
            <pc:sldMk cId="0" sldId="292"/>
            <ac:grpSpMk id="44" creationId="{26CF4A9B-CAEA-6E5C-838A-8B2FA2A8AA7A}"/>
          </ac:grpSpMkLst>
        </pc:grpChg>
      </pc:sldChg>
      <pc:sldChg chg="modSp mod">
        <pc:chgData name="David Cairns" userId="953277e3c07c637b" providerId="LiveId" clId="{AE253802-536C-46AB-8FB5-70625F953D76}" dt="2026-06-13T07:14:44.969" v="424" actId="255"/>
        <pc:sldMkLst>
          <pc:docMk/>
          <pc:sldMk cId="0" sldId="294"/>
        </pc:sldMkLst>
        <pc:spChg chg="mod">
          <ac:chgData name="David Cairns" userId="953277e3c07c637b" providerId="LiveId" clId="{AE253802-536C-46AB-8FB5-70625F953D76}" dt="2026-06-13T07:14:44.969" v="424" actId="255"/>
          <ac:spMkLst>
            <pc:docMk/>
            <pc:sldMk cId="0" sldId="294"/>
            <ac:spMk id="2" creationId="{7CE44E70-78D2-9B1C-7964-6589E53B1789}"/>
          </ac:spMkLst>
        </pc:spChg>
        <pc:spChg chg="mod">
          <ac:chgData name="David Cairns" userId="953277e3c07c637b" providerId="LiveId" clId="{AE253802-536C-46AB-8FB5-70625F953D76}" dt="2026-06-13T06:57:27.055" v="352" actId="255"/>
          <ac:spMkLst>
            <pc:docMk/>
            <pc:sldMk cId="0" sldId="294"/>
            <ac:spMk id="4" creationId="{862FC701-6E64-534E-8FD7-EEE798A1F34F}"/>
          </ac:spMkLst>
        </pc:spChg>
        <pc:spChg chg="mod">
          <ac:chgData name="David Cairns" userId="953277e3c07c637b" providerId="LiveId" clId="{AE253802-536C-46AB-8FB5-70625F953D76}" dt="2026-06-13T06:56:58.504" v="349" actId="255"/>
          <ac:spMkLst>
            <pc:docMk/>
            <pc:sldMk cId="0" sldId="294"/>
            <ac:spMk id="18437" creationId="{484EDFDD-63B7-B275-18EB-4BE411AE6345}"/>
          </ac:spMkLst>
        </pc:spChg>
      </pc:sldChg>
      <pc:sldChg chg="modSp mod">
        <pc:chgData name="David Cairns" userId="953277e3c07c637b" providerId="LiveId" clId="{AE253802-536C-46AB-8FB5-70625F953D76}" dt="2026-06-13T07:14:30.351" v="423" actId="255"/>
        <pc:sldMkLst>
          <pc:docMk/>
          <pc:sldMk cId="0" sldId="295"/>
        </pc:sldMkLst>
        <pc:spChg chg="mod">
          <ac:chgData name="David Cairns" userId="953277e3c07c637b" providerId="LiveId" clId="{AE253802-536C-46AB-8FB5-70625F953D76}" dt="2026-06-13T07:14:30.351" v="423" actId="255"/>
          <ac:spMkLst>
            <pc:docMk/>
            <pc:sldMk cId="0" sldId="295"/>
            <ac:spMk id="2" creationId="{70E68504-F3CA-2F60-77AF-F43A8ED0F01F}"/>
          </ac:spMkLst>
        </pc:spChg>
        <pc:spChg chg="mod">
          <ac:chgData name="David Cairns" userId="953277e3c07c637b" providerId="LiveId" clId="{AE253802-536C-46AB-8FB5-70625F953D76}" dt="2026-06-13T07:14:06.292" v="421" actId="1076"/>
          <ac:spMkLst>
            <pc:docMk/>
            <pc:sldMk cId="0" sldId="295"/>
            <ac:spMk id="19459" creationId="{F0E441C4-D77F-3B16-4AD1-AB2916C0FD3F}"/>
          </ac:spMkLst>
        </pc:spChg>
      </pc:sldChg>
      <pc:sldChg chg="modSp mod">
        <pc:chgData name="David Cairns" userId="953277e3c07c637b" providerId="LiveId" clId="{AE253802-536C-46AB-8FB5-70625F953D76}" dt="2026-06-13T07:40:06.470" v="553" actId="255"/>
        <pc:sldMkLst>
          <pc:docMk/>
          <pc:sldMk cId="0" sldId="296"/>
        </pc:sldMkLst>
        <pc:spChg chg="mod">
          <ac:chgData name="David Cairns" userId="953277e3c07c637b" providerId="LiveId" clId="{AE253802-536C-46AB-8FB5-70625F953D76}" dt="2026-06-13T07:40:06.470" v="553" actId="255"/>
          <ac:spMkLst>
            <pc:docMk/>
            <pc:sldMk cId="0" sldId="296"/>
            <ac:spMk id="2" creationId="{92BD39AE-8DD5-4C07-F856-AD0710F48FFC}"/>
          </ac:spMkLst>
        </pc:spChg>
        <pc:spChg chg="mod">
          <ac:chgData name="David Cairns" userId="953277e3c07c637b" providerId="LiveId" clId="{AE253802-536C-46AB-8FB5-70625F953D76}" dt="2026-06-13T07:13:13.991" v="417" actId="1076"/>
          <ac:spMkLst>
            <pc:docMk/>
            <pc:sldMk cId="0" sldId="296"/>
            <ac:spMk id="20484" creationId="{6FA94C37-45E8-B097-D67A-546A5ACE4C47}"/>
          </ac:spMkLst>
        </pc:spChg>
      </pc:sldChg>
      <pc:sldChg chg="modSp mod">
        <pc:chgData name="David Cairns" userId="953277e3c07c637b" providerId="LiveId" clId="{AE253802-536C-46AB-8FB5-70625F953D76}" dt="2026-06-13T07:23:59.207" v="473" actId="1076"/>
        <pc:sldMkLst>
          <pc:docMk/>
          <pc:sldMk cId="0" sldId="297"/>
        </pc:sldMkLst>
        <pc:spChg chg="mod">
          <ac:chgData name="David Cairns" userId="953277e3c07c637b" providerId="LiveId" clId="{AE253802-536C-46AB-8FB5-70625F953D76}" dt="2026-06-13T07:23:59.207" v="473" actId="1076"/>
          <ac:spMkLst>
            <pc:docMk/>
            <pc:sldMk cId="0" sldId="297"/>
            <ac:spMk id="2" creationId="{A89B9B37-AED5-FCDC-9229-DB7CDFB12149}"/>
          </ac:spMkLst>
        </pc:spChg>
        <pc:spChg chg="mod">
          <ac:chgData name="David Cairns" userId="953277e3c07c637b" providerId="LiveId" clId="{AE253802-536C-46AB-8FB5-70625F953D76}" dt="2026-06-13T07:23:49.583" v="472" actId="1076"/>
          <ac:spMkLst>
            <pc:docMk/>
            <pc:sldMk cId="0" sldId="297"/>
            <ac:spMk id="3" creationId="{3994CA6B-CC93-D8B1-67B1-5A573749053C}"/>
          </ac:spMkLst>
        </pc:spChg>
      </pc:sldChg>
      <pc:sldChg chg="modSp mod">
        <pc:chgData name="David Cairns" userId="953277e3c07c637b" providerId="LiveId" clId="{AE253802-536C-46AB-8FB5-70625F953D76}" dt="2026-06-13T07:22:50.632" v="466" actId="1076"/>
        <pc:sldMkLst>
          <pc:docMk/>
          <pc:sldMk cId="0" sldId="298"/>
        </pc:sldMkLst>
        <pc:spChg chg="mod">
          <ac:chgData name="David Cairns" userId="953277e3c07c637b" providerId="LiveId" clId="{AE253802-536C-46AB-8FB5-70625F953D76}" dt="2026-06-13T07:22:50.632" v="466" actId="1076"/>
          <ac:spMkLst>
            <pc:docMk/>
            <pc:sldMk cId="0" sldId="298"/>
            <ac:spMk id="2" creationId="{559B1861-914F-EF19-5424-26F6AAEE5BE5}"/>
          </ac:spMkLst>
        </pc:spChg>
        <pc:spChg chg="mod">
          <ac:chgData name="David Cairns" userId="953277e3c07c637b" providerId="LiveId" clId="{AE253802-536C-46AB-8FB5-70625F953D76}" dt="2026-06-13T07:22:44.023" v="465" actId="1076"/>
          <ac:spMkLst>
            <pc:docMk/>
            <pc:sldMk cId="0" sldId="298"/>
            <ac:spMk id="3" creationId="{4A2E6367-7110-3D29-808F-56AE8066B106}"/>
          </ac:spMkLst>
        </pc:spChg>
      </pc:sldChg>
      <pc:sldChg chg="modSp mod">
        <pc:chgData name="David Cairns" userId="953277e3c07c637b" providerId="LiveId" clId="{AE253802-536C-46AB-8FB5-70625F953D76}" dt="2026-06-13T07:21:52.378" v="461" actId="1076"/>
        <pc:sldMkLst>
          <pc:docMk/>
          <pc:sldMk cId="0" sldId="299"/>
        </pc:sldMkLst>
        <pc:spChg chg="mod">
          <ac:chgData name="David Cairns" userId="953277e3c07c637b" providerId="LiveId" clId="{AE253802-536C-46AB-8FB5-70625F953D76}" dt="2026-06-13T07:21:52.378" v="461" actId="1076"/>
          <ac:spMkLst>
            <pc:docMk/>
            <pc:sldMk cId="0" sldId="299"/>
            <ac:spMk id="2" creationId="{AEA09190-331E-19AC-89E5-187DDBBD4D1D}"/>
          </ac:spMkLst>
        </pc:spChg>
        <pc:spChg chg="mod">
          <ac:chgData name="David Cairns" userId="953277e3c07c637b" providerId="LiveId" clId="{AE253802-536C-46AB-8FB5-70625F953D76}" dt="2026-06-13T07:21:33.781" v="459" actId="1076"/>
          <ac:spMkLst>
            <pc:docMk/>
            <pc:sldMk cId="0" sldId="299"/>
            <ac:spMk id="3" creationId="{C3EE98BE-7665-7DA5-ABF5-5D50BDC2EAAC}"/>
          </ac:spMkLst>
        </pc:spChg>
      </pc:sldChg>
      <pc:sldChg chg="modSp mod">
        <pc:chgData name="David Cairns" userId="953277e3c07c637b" providerId="LiveId" clId="{AE253802-536C-46AB-8FB5-70625F953D76}" dt="2026-06-13T07:24:32.910" v="478" actId="1076"/>
        <pc:sldMkLst>
          <pc:docMk/>
          <pc:sldMk cId="0" sldId="300"/>
        </pc:sldMkLst>
        <pc:spChg chg="mod">
          <ac:chgData name="David Cairns" userId="953277e3c07c637b" providerId="LiveId" clId="{AE253802-536C-46AB-8FB5-70625F953D76}" dt="2026-06-13T07:24:32.910" v="478" actId="1076"/>
          <ac:spMkLst>
            <pc:docMk/>
            <pc:sldMk cId="0" sldId="300"/>
            <ac:spMk id="2" creationId="{ADEA92EB-126E-4B48-01DD-937144EF8950}"/>
          </ac:spMkLst>
        </pc:spChg>
        <pc:spChg chg="mod">
          <ac:chgData name="David Cairns" userId="953277e3c07c637b" providerId="LiveId" clId="{AE253802-536C-46AB-8FB5-70625F953D76}" dt="2026-06-13T07:24:18.398" v="476" actId="1076"/>
          <ac:spMkLst>
            <pc:docMk/>
            <pc:sldMk cId="0" sldId="300"/>
            <ac:spMk id="25603" creationId="{27DE147A-70B7-97E0-A333-91AE19E35A6A}"/>
          </ac:spMkLst>
        </pc:spChg>
      </pc:sldChg>
      <pc:sldChg chg="modSp mod">
        <pc:chgData name="David Cairns" userId="953277e3c07c637b" providerId="LiveId" clId="{AE253802-536C-46AB-8FB5-70625F953D76}" dt="2026-06-13T07:42:17.617" v="562" actId="255"/>
        <pc:sldMkLst>
          <pc:docMk/>
          <pc:sldMk cId="0" sldId="301"/>
        </pc:sldMkLst>
        <pc:spChg chg="mod">
          <ac:chgData name="David Cairns" userId="953277e3c07c637b" providerId="LiveId" clId="{AE253802-536C-46AB-8FB5-70625F953D76}" dt="2026-06-13T07:42:17.617" v="562" actId="255"/>
          <ac:spMkLst>
            <pc:docMk/>
            <pc:sldMk cId="0" sldId="301"/>
            <ac:spMk id="2" creationId="{675B0C46-2CB6-B570-F813-75A0148B67EB}"/>
          </ac:spMkLst>
        </pc:spChg>
        <pc:spChg chg="mod">
          <ac:chgData name="David Cairns" userId="953277e3c07c637b" providerId="LiveId" clId="{AE253802-536C-46AB-8FB5-70625F953D76}" dt="2026-06-13T07:42:05.624" v="561" actId="255"/>
          <ac:spMkLst>
            <pc:docMk/>
            <pc:sldMk cId="0" sldId="301"/>
            <ac:spMk id="3" creationId="{648E787B-02D1-497B-63B5-E862014A1380}"/>
          </ac:spMkLst>
        </pc:spChg>
      </pc:sldChg>
      <pc:sldChg chg="modSp mod">
        <pc:chgData name="David Cairns" userId="953277e3c07c637b" providerId="LiveId" clId="{AE253802-536C-46AB-8FB5-70625F953D76}" dt="2026-06-11T13:25:17.163" v="273" actId="207"/>
        <pc:sldMkLst>
          <pc:docMk/>
          <pc:sldMk cId="1862074229" sldId="329"/>
        </pc:sldMkLst>
        <pc:spChg chg="mod">
          <ac:chgData name="David Cairns" userId="953277e3c07c637b" providerId="LiveId" clId="{AE253802-536C-46AB-8FB5-70625F953D76}" dt="2026-06-11T13:25:17.163" v="273" actId="207"/>
          <ac:spMkLst>
            <pc:docMk/>
            <pc:sldMk cId="1862074229" sldId="329"/>
            <ac:spMk id="3" creationId="{BA2DB98E-6C6F-60A8-46C5-2A48D169BB12}"/>
          </ac:spMkLst>
        </pc:spChg>
        <pc:spChg chg="mod">
          <ac:chgData name="David Cairns" userId="953277e3c07c637b" providerId="LiveId" clId="{AE253802-536C-46AB-8FB5-70625F953D76}" dt="2026-05-19T15:34:00.069" v="158" actId="948"/>
          <ac:spMkLst>
            <pc:docMk/>
            <pc:sldMk cId="1862074229" sldId="329"/>
            <ac:spMk id="6147" creationId="{B9A4694F-A4FE-6B8E-F72B-9A43E28AD674}"/>
          </ac:spMkLst>
        </pc:spChg>
      </pc:sldChg>
      <pc:sldChg chg="modSp mod">
        <pc:chgData name="David Cairns" userId="953277e3c07c637b" providerId="LiveId" clId="{AE253802-536C-46AB-8FB5-70625F953D76}" dt="2026-06-13T07:29:57.109" v="505" actId="948"/>
        <pc:sldMkLst>
          <pc:docMk/>
          <pc:sldMk cId="4233693526" sldId="330"/>
        </pc:sldMkLst>
        <pc:spChg chg="mod">
          <ac:chgData name="David Cairns" userId="953277e3c07c637b" providerId="LiveId" clId="{AE253802-536C-46AB-8FB5-70625F953D76}" dt="2026-06-11T13:28:03.115" v="300" actId="207"/>
          <ac:spMkLst>
            <pc:docMk/>
            <pc:sldMk cId="4233693526" sldId="330"/>
            <ac:spMk id="2" creationId="{C8F82D9A-119D-D64D-E4FF-AF9A38D05184}"/>
          </ac:spMkLst>
        </pc:spChg>
        <pc:spChg chg="mod">
          <ac:chgData name="David Cairns" userId="953277e3c07c637b" providerId="LiveId" clId="{AE253802-536C-46AB-8FB5-70625F953D76}" dt="2026-06-13T07:29:57.109" v="505" actId="948"/>
          <ac:spMkLst>
            <pc:docMk/>
            <pc:sldMk cId="4233693526" sldId="330"/>
            <ac:spMk id="57347" creationId="{FACDF68E-E611-22DB-10C6-81B35B3447BA}"/>
          </ac:spMkLst>
        </pc:spChg>
      </pc:sldChg>
      <pc:sldChg chg="modSp mod">
        <pc:chgData name="David Cairns" userId="953277e3c07c637b" providerId="LiveId" clId="{AE253802-536C-46AB-8FB5-70625F953D76}" dt="2026-06-11T13:25:22.616" v="274" actId="207"/>
        <pc:sldMkLst>
          <pc:docMk/>
          <pc:sldMk cId="500953753" sldId="334"/>
        </pc:sldMkLst>
        <pc:spChg chg="mod">
          <ac:chgData name="David Cairns" userId="953277e3c07c637b" providerId="LiveId" clId="{AE253802-536C-46AB-8FB5-70625F953D76}" dt="2026-06-11T13:25:22.616" v="274" actId="207"/>
          <ac:spMkLst>
            <pc:docMk/>
            <pc:sldMk cId="500953753" sldId="334"/>
            <ac:spMk id="3" creationId="{447FAF4D-44A7-9DDF-D5E9-49FA36F7D8A7}"/>
          </ac:spMkLst>
        </pc:spChg>
        <pc:spChg chg="mod">
          <ac:chgData name="David Cairns" userId="953277e3c07c637b" providerId="LiveId" clId="{AE253802-536C-46AB-8FB5-70625F953D76}" dt="2026-05-19T15:34:08.559" v="159" actId="948"/>
          <ac:spMkLst>
            <pc:docMk/>
            <pc:sldMk cId="500953753" sldId="334"/>
            <ac:spMk id="6147" creationId="{7C54BFF5-E3C1-183B-EE05-E3511090FED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9993384-DB5D-258F-7D0F-D657B42160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3E8EE0AA-534C-614B-4E1E-08F2DF4DE37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7628868F-7C5F-486E-9781-93609A7FE807}" type="datetimeFigureOut">
              <a:rPr lang="en-GB"/>
              <a:pPr>
                <a:defRPr/>
              </a:pPr>
              <a:t>17/06/2026</a:t>
            </a:fld>
            <a:endParaRPr lang="en-GB" dirty="0"/>
          </a:p>
        </p:txBody>
      </p:sp>
      <p:sp>
        <p:nvSpPr>
          <p:cNvPr id="4" name="Slide Image Placeholder 3">
            <a:extLst>
              <a:ext uri="{FF2B5EF4-FFF2-40B4-BE49-F238E27FC236}">
                <a16:creationId xmlns:a16="http://schemas.microsoft.com/office/drawing/2014/main" id="{C5B2898C-EF7D-A1A9-4546-D3D4F54E55AD}"/>
              </a:ext>
            </a:extLst>
          </p:cNvPr>
          <p:cNvSpPr>
            <a:spLocks noGrp="1" noRot="1" noChangeAspect="1"/>
          </p:cNvSpPr>
          <p:nvPr>
            <p:ph type="sldImg" idx="2"/>
          </p:nvPr>
        </p:nvSpPr>
        <p:spPr>
          <a:xfrm>
            <a:off x="1135063" y="685800"/>
            <a:ext cx="4587875" cy="34290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a:extLst>
              <a:ext uri="{FF2B5EF4-FFF2-40B4-BE49-F238E27FC236}">
                <a16:creationId xmlns:a16="http://schemas.microsoft.com/office/drawing/2014/main" id="{9C834D2D-FFA0-6CA3-B5F5-68AC2C65068A}"/>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409BDBD3-0D17-9FBD-80A5-40AAAE9FAFF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a:extLst>
              <a:ext uri="{FF2B5EF4-FFF2-40B4-BE49-F238E27FC236}">
                <a16:creationId xmlns:a16="http://schemas.microsoft.com/office/drawing/2014/main" id="{C9375922-0D3D-4080-A925-722BF2445F3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147376C-F436-45AB-AEE3-67BAE21C5451}"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DD20A8EB-73A1-E0C6-C473-9F8B6DEF12F4}"/>
              </a:ext>
            </a:extLst>
          </p:cNvPr>
          <p:cNvSpPr>
            <a:spLocks noChangeArrowheads="1"/>
          </p:cNvSpPr>
          <p:nvPr userDrawn="1"/>
        </p:nvSpPr>
        <p:spPr bwMode="auto">
          <a:xfrm>
            <a:off x="8753475" y="2452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sp>
        <p:nvSpPr>
          <p:cNvPr id="3" name="Rectangle 8">
            <a:extLst>
              <a:ext uri="{FF2B5EF4-FFF2-40B4-BE49-F238E27FC236}">
                <a16:creationId xmlns:a16="http://schemas.microsoft.com/office/drawing/2014/main" id="{ABF1B7A4-2DE8-4C31-7390-D8A3006F31E5}"/>
              </a:ext>
            </a:extLst>
          </p:cNvPr>
          <p:cNvSpPr>
            <a:spLocks noChangeArrowheads="1"/>
          </p:cNvSpPr>
          <p:nvPr userDrawn="1"/>
        </p:nvSpPr>
        <p:spPr bwMode="auto">
          <a:xfrm>
            <a:off x="8707438" y="31591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pic>
        <p:nvPicPr>
          <p:cNvPr id="4" name="Picture 8" descr="British_Athletics_Logo_Blue_Vertical_RGB.jpg">
            <a:extLst>
              <a:ext uri="{FF2B5EF4-FFF2-40B4-BE49-F238E27FC236}">
                <a16:creationId xmlns:a16="http://schemas.microsoft.com/office/drawing/2014/main" id="{067F5D17-77CF-6B82-AF9F-0CC3DA41F95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443288" y="990600"/>
            <a:ext cx="2322512"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subTitle" idx="1"/>
          </p:nvPr>
        </p:nvSpPr>
        <p:spPr>
          <a:xfrm>
            <a:off x="382521" y="6096000"/>
            <a:ext cx="8568479" cy="457200"/>
          </a:xfrm>
        </p:spPr>
        <p:txBody>
          <a:bodyPr/>
          <a:lstStyle>
            <a:lvl1pPr marL="0" indent="0" algn="ctr">
              <a:buFontTx/>
              <a:buNone/>
              <a:defRPr sz="1600"/>
            </a:lvl1pPr>
          </a:lstStyle>
          <a:p>
            <a:r>
              <a:rPr lang="en-US"/>
              <a:t>Click to edit Master subtitle style</a:t>
            </a:r>
            <a:endParaRPr lang="en-US" dirty="0"/>
          </a:p>
        </p:txBody>
      </p:sp>
      <p:sp>
        <p:nvSpPr>
          <p:cNvPr id="5" name="Slide Number Placeholder 4">
            <a:extLst>
              <a:ext uri="{FF2B5EF4-FFF2-40B4-BE49-F238E27FC236}">
                <a16:creationId xmlns:a16="http://schemas.microsoft.com/office/drawing/2014/main" id="{AA54687B-69CA-F904-91E7-352CB4017B0D}"/>
              </a:ext>
            </a:extLst>
          </p:cNvPr>
          <p:cNvSpPr>
            <a:spLocks noGrp="1"/>
          </p:cNvSpPr>
          <p:nvPr>
            <p:ph type="sldNum" sz="quarter" idx="10"/>
          </p:nvPr>
        </p:nvSpPr>
        <p:spPr>
          <a:xfrm>
            <a:off x="6483350" y="6356350"/>
            <a:ext cx="2065338" cy="365125"/>
          </a:xfrm>
          <a:prstGeom prst="rect">
            <a:avLst/>
          </a:prstGeom>
        </p:spPr>
        <p:txBody>
          <a:bodyPr/>
          <a:lstStyle/>
          <a:p>
            <a:fld id="{8874F097-3164-477C-A0E4-594729CC08E2}" type="slidenum">
              <a:rPr lang="en-GB" smtClean="0"/>
              <a:t>‹#›</a:t>
            </a:fld>
            <a:endParaRPr lang="en-GB"/>
          </a:p>
        </p:txBody>
      </p:sp>
      <p:sp>
        <p:nvSpPr>
          <p:cNvPr id="7" name="Title 6">
            <a:extLst>
              <a:ext uri="{FF2B5EF4-FFF2-40B4-BE49-F238E27FC236}">
                <a16:creationId xmlns:a16="http://schemas.microsoft.com/office/drawing/2014/main" id="{1332617F-37FD-BE31-7569-93E7F351ACC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731639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Vertical Text Placeholder 2"/>
          <p:cNvSpPr>
            <a:spLocks noGrp="1"/>
          </p:cNvSpPr>
          <p:nvPr>
            <p:ph type="body" orient="vert" idx="1"/>
          </p:nvPr>
        </p:nvSpPr>
        <p:spPr/>
        <p:txBody>
          <a:bodyPr vert="eaVert"/>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B5454D09-41DE-5761-A78C-EE852F2C4400}"/>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207080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4124" y="1219200"/>
            <a:ext cx="2103868" cy="5410200"/>
          </a:xfrm>
        </p:spPr>
        <p:txBody>
          <a:bodyPr vert="eaVert"/>
          <a:lstStyle>
            <a:lvl1pPr>
              <a:defRPr>
                <a:solidFill>
                  <a:srgbClr val="321D60"/>
                </a:solidFill>
              </a:defRPr>
            </a:lvl1pPr>
          </a:lstStyle>
          <a:p>
            <a:r>
              <a:rPr lang="en-US"/>
              <a:t>Click to edit Master title style</a:t>
            </a:r>
            <a:endParaRPr lang="en-GB" dirty="0"/>
          </a:p>
        </p:txBody>
      </p:sp>
      <p:sp>
        <p:nvSpPr>
          <p:cNvPr id="3" name="Vertical Text Placeholder 2"/>
          <p:cNvSpPr>
            <a:spLocks noGrp="1"/>
          </p:cNvSpPr>
          <p:nvPr>
            <p:ph type="body" orient="vert" idx="1"/>
          </p:nvPr>
        </p:nvSpPr>
        <p:spPr>
          <a:xfrm>
            <a:off x="382521" y="1219200"/>
            <a:ext cx="6158594" cy="5410200"/>
          </a:xfrm>
        </p:spPr>
        <p:txBody>
          <a:bodyPr vert="eaVert"/>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6465EF3A-D43B-42F9-383C-C1EFA9202B5C}"/>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578615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B2E52555-9FD9-F251-2014-A7934314EEC9}"/>
              </a:ext>
            </a:extLst>
          </p:cNvPr>
          <p:cNvSpPr>
            <a:spLocks noChangeArrowheads="1"/>
          </p:cNvSpPr>
          <p:nvPr userDrawn="1"/>
        </p:nvSpPr>
        <p:spPr bwMode="auto">
          <a:xfrm>
            <a:off x="8753475" y="2452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sp>
        <p:nvSpPr>
          <p:cNvPr id="3" name="Rectangle 8">
            <a:extLst>
              <a:ext uri="{FF2B5EF4-FFF2-40B4-BE49-F238E27FC236}">
                <a16:creationId xmlns:a16="http://schemas.microsoft.com/office/drawing/2014/main" id="{AD45E035-63BF-DC2B-B0F2-0413AAB9D1ED}"/>
              </a:ext>
            </a:extLst>
          </p:cNvPr>
          <p:cNvSpPr>
            <a:spLocks noChangeArrowheads="1"/>
          </p:cNvSpPr>
          <p:nvPr userDrawn="1"/>
        </p:nvSpPr>
        <p:spPr bwMode="auto">
          <a:xfrm>
            <a:off x="8707438" y="31591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pic>
        <p:nvPicPr>
          <p:cNvPr id="4" name="Picture 8" descr="bg.jpg">
            <a:extLst>
              <a:ext uri="{FF2B5EF4-FFF2-40B4-BE49-F238E27FC236}">
                <a16:creationId xmlns:a16="http://schemas.microsoft.com/office/drawing/2014/main" id="{C893789F-FD85-B6EB-B3E6-81236B2D83A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763" y="0"/>
            <a:ext cx="91709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083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A352F-743C-F88C-B925-87FB14AFF23C}"/>
              </a:ext>
            </a:extLst>
          </p:cNvPr>
          <p:cNvSpPr>
            <a:spLocks noGrp="1"/>
          </p:cNvSpPr>
          <p:nvPr>
            <p:ph type="ctrTitle"/>
          </p:nvPr>
        </p:nvSpPr>
        <p:spPr>
          <a:xfrm>
            <a:off x="1147763" y="1122363"/>
            <a:ext cx="6884987"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0F2A4E3-D307-3F73-D28E-94152359A1D9}"/>
              </a:ext>
            </a:extLst>
          </p:cNvPr>
          <p:cNvSpPr>
            <a:spLocks noGrp="1"/>
          </p:cNvSpPr>
          <p:nvPr>
            <p:ph type="subTitle" idx="1"/>
          </p:nvPr>
        </p:nvSpPr>
        <p:spPr>
          <a:xfrm>
            <a:off x="1147763" y="3602038"/>
            <a:ext cx="68849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625280C-04B5-77C8-37FD-131E2368325D}"/>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D542324E-81CE-D0BC-872F-6EBA0AC48D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6C9A1A-8BE3-6E5E-0E4C-F3E12D53FD92}"/>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24404260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C4358-1126-9B6D-7C8A-4079B1557C6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102807C-642D-4648-13F8-3CB4967E37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A683A-9C51-DE29-A1E0-FA0F263ADEAD}"/>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CDCCC72A-CB4F-87A1-09DF-944827044A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9E4DF0-3E10-341F-D3A3-B18A7814F6A0}"/>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19212969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96DC1-92B1-51F0-EFED-4D042146B666}"/>
              </a:ext>
            </a:extLst>
          </p:cNvPr>
          <p:cNvSpPr>
            <a:spLocks noGrp="1"/>
          </p:cNvSpPr>
          <p:nvPr>
            <p:ph type="title"/>
          </p:nvPr>
        </p:nvSpPr>
        <p:spPr>
          <a:xfrm>
            <a:off x="627063" y="1709738"/>
            <a:ext cx="7916862"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94D6D9-7B76-793E-4806-2E0BD11B79F3}"/>
              </a:ext>
            </a:extLst>
          </p:cNvPr>
          <p:cNvSpPr>
            <a:spLocks noGrp="1"/>
          </p:cNvSpPr>
          <p:nvPr>
            <p:ph type="body" idx="1"/>
          </p:nvPr>
        </p:nvSpPr>
        <p:spPr>
          <a:xfrm>
            <a:off x="627063" y="4589463"/>
            <a:ext cx="7916862"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107763-1D95-FBFD-311F-3893E4871F85}"/>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56B2B2C9-4490-294A-EAAA-6B0FD09F5B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34BD44-1CA3-EB81-6C84-C122F90D9EC2}"/>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2504083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CB906-B350-3B12-8BA8-36C976FC2B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A4DFE9E-7C6D-6CA0-3477-3F834B9583AC}"/>
              </a:ext>
            </a:extLst>
          </p:cNvPr>
          <p:cNvSpPr>
            <a:spLocks noGrp="1"/>
          </p:cNvSpPr>
          <p:nvPr>
            <p:ph sz="half" idx="1"/>
          </p:nvPr>
        </p:nvSpPr>
        <p:spPr>
          <a:xfrm>
            <a:off x="631825" y="1825625"/>
            <a:ext cx="38814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D6C810B-842F-3153-5FAB-9FCC5BEDC081}"/>
              </a:ext>
            </a:extLst>
          </p:cNvPr>
          <p:cNvSpPr>
            <a:spLocks noGrp="1"/>
          </p:cNvSpPr>
          <p:nvPr>
            <p:ph sz="half" idx="2"/>
          </p:nvPr>
        </p:nvSpPr>
        <p:spPr>
          <a:xfrm>
            <a:off x="4665663" y="1825625"/>
            <a:ext cx="38830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D3341BB-8B58-E0AF-9444-9CF48C468C8D}"/>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DB7BB6D5-54BF-A231-02D7-D78BB4DD25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629919F-5DA2-49D7-2DED-8021F0DCB763}"/>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2437943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3928F-E1C3-D44D-A501-8CF4228D0653}"/>
              </a:ext>
            </a:extLst>
          </p:cNvPr>
          <p:cNvSpPr>
            <a:spLocks noGrp="1"/>
          </p:cNvSpPr>
          <p:nvPr>
            <p:ph type="title"/>
          </p:nvPr>
        </p:nvSpPr>
        <p:spPr>
          <a:xfrm>
            <a:off x="631825" y="365125"/>
            <a:ext cx="791845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BE0ED3A-2A26-AAD1-8A37-5429C45C56AE}"/>
              </a:ext>
            </a:extLst>
          </p:cNvPr>
          <p:cNvSpPr>
            <a:spLocks noGrp="1"/>
          </p:cNvSpPr>
          <p:nvPr>
            <p:ph type="body" idx="1"/>
          </p:nvPr>
        </p:nvSpPr>
        <p:spPr>
          <a:xfrm>
            <a:off x="631825" y="1681163"/>
            <a:ext cx="388461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A9F2E1-B540-F72E-8C60-26820A6B860E}"/>
              </a:ext>
            </a:extLst>
          </p:cNvPr>
          <p:cNvSpPr>
            <a:spLocks noGrp="1"/>
          </p:cNvSpPr>
          <p:nvPr>
            <p:ph sz="half" idx="2"/>
          </p:nvPr>
        </p:nvSpPr>
        <p:spPr>
          <a:xfrm>
            <a:off x="631825" y="2505075"/>
            <a:ext cx="388461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AA118-8EC7-228D-0CCC-CEB6BBD532B7}"/>
              </a:ext>
            </a:extLst>
          </p:cNvPr>
          <p:cNvSpPr>
            <a:spLocks noGrp="1"/>
          </p:cNvSpPr>
          <p:nvPr>
            <p:ph type="body" sz="quarter" idx="3"/>
          </p:nvPr>
        </p:nvSpPr>
        <p:spPr>
          <a:xfrm>
            <a:off x="4648200" y="1681163"/>
            <a:ext cx="39020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C6B2DF-B1FB-9A80-B191-9EF23F27D81D}"/>
              </a:ext>
            </a:extLst>
          </p:cNvPr>
          <p:cNvSpPr>
            <a:spLocks noGrp="1"/>
          </p:cNvSpPr>
          <p:nvPr>
            <p:ph sz="quarter" idx="4"/>
          </p:nvPr>
        </p:nvSpPr>
        <p:spPr>
          <a:xfrm>
            <a:off x="4648200" y="2505075"/>
            <a:ext cx="39020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FCB5BA8-77C3-BF25-00A9-E0473CDAB8C3}"/>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22608859-B7DF-294E-1707-D90D7538547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EA10C3B-9051-38CA-D77E-E7270BE5E151}"/>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3840179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54496-8C96-B6BA-2E3D-E1A49D01B91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F243388-3036-301F-4893-41C70E42F55F}"/>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8E381555-7F0B-5009-0E06-B3BCE17811E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721CEC-BFEB-F523-9D7F-E355D5BC2792}"/>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5801609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EFB304-6721-3DDC-782E-B2B037AA801E}"/>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2A8F21F7-DB15-0E69-A70C-CF5BD0FB2D9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F3CA6F7-022F-0AF5-4994-971F38C4745C}"/>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914041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B2F0EB3C-3E96-4BBC-55FF-E118378F6EC0}"/>
              </a:ext>
            </a:extLst>
          </p:cNvPr>
          <p:cNvSpPr>
            <a:spLocks noGrp="1"/>
          </p:cNvSpPr>
          <p:nvPr>
            <p:ph type="sldNum" sz="quarter" idx="10"/>
          </p:nvPr>
        </p:nvSpPr>
        <p:spPr>
          <a:xfrm>
            <a:off x="6483350" y="6356350"/>
            <a:ext cx="2065338" cy="365125"/>
          </a:xfrm>
          <a:prstGeom prst="rect">
            <a:avLst/>
          </a:prstGeom>
        </p:spPr>
        <p:txBody>
          <a:bodyPr/>
          <a:lstStyle/>
          <a:p>
            <a:fld id="{8874F097-3164-477C-A0E4-594729CC08E2}" type="slidenum">
              <a:rPr lang="en-GB" smtClean="0"/>
              <a:t>‹#›</a:t>
            </a:fld>
            <a:endParaRPr lang="en-GB"/>
          </a:p>
        </p:txBody>
      </p:sp>
      <p:sp>
        <p:nvSpPr>
          <p:cNvPr id="5" name="Title 4">
            <a:extLst>
              <a:ext uri="{FF2B5EF4-FFF2-40B4-BE49-F238E27FC236}">
                <a16:creationId xmlns:a16="http://schemas.microsoft.com/office/drawing/2014/main" id="{0466AAD5-19C3-AB2C-6D57-818EBAC94322}"/>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6725305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86094-917C-BACD-F538-861C7735C6EB}"/>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36B5E52-47B7-007B-2F34-E652F4188E18}"/>
              </a:ext>
            </a:extLst>
          </p:cNvPr>
          <p:cNvSpPr>
            <a:spLocks noGrp="1"/>
          </p:cNvSpPr>
          <p:nvPr>
            <p:ph idx="1"/>
          </p:nvPr>
        </p:nvSpPr>
        <p:spPr>
          <a:xfrm>
            <a:off x="3903663" y="987425"/>
            <a:ext cx="46466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31D0FF7-64B6-CBF9-8D80-806275CC3E7C}"/>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E85C62-78A8-43A5-0539-EF810A63D44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84EE6F9F-13FC-2106-150E-687C8CBC94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B06A95-E702-9051-4DB9-14868C9E8CF0}"/>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488323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7B7C-BDF7-7383-B422-4A4F3366ACC4}"/>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0D0708B-86C1-4B3B-2C6E-647D0A2A701E}"/>
              </a:ext>
            </a:extLst>
          </p:cNvPr>
          <p:cNvSpPr>
            <a:spLocks noGrp="1"/>
          </p:cNvSpPr>
          <p:nvPr>
            <p:ph type="pic" idx="1"/>
          </p:nvPr>
        </p:nvSpPr>
        <p:spPr>
          <a:xfrm>
            <a:off x="3903663" y="987425"/>
            <a:ext cx="46466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2BD4C55-A491-76E8-319C-1C0673E8AE76}"/>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E8B66B-A77D-C3AA-838D-4CDE877BAB50}"/>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6018A5C2-DE84-ADCB-D209-E0BB49D736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777906-6326-1CAD-C018-93A3CE643409}"/>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479060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2F76B-F062-C86B-633F-2BC4D27EC42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D7BC869-3BBA-6ED4-278F-CD0CED94B8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04B6C7-E5EA-5EA1-55D6-3AA0D0D012B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DCA2FF88-8C95-06A2-E2F3-0B16FEC4B8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ADC2A0-1E26-15F8-1360-D4D0D8A1E397}"/>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3480452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67F926-9DE7-14EB-4776-6190B8FBCCBF}"/>
              </a:ext>
            </a:extLst>
          </p:cNvPr>
          <p:cNvSpPr>
            <a:spLocks noGrp="1"/>
          </p:cNvSpPr>
          <p:nvPr>
            <p:ph type="title" orient="vert"/>
          </p:nvPr>
        </p:nvSpPr>
        <p:spPr>
          <a:xfrm>
            <a:off x="6570663" y="365125"/>
            <a:ext cx="197802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8ABE5D7-579B-D885-C2CB-774C1B295445}"/>
              </a:ext>
            </a:extLst>
          </p:cNvPr>
          <p:cNvSpPr>
            <a:spLocks noGrp="1"/>
          </p:cNvSpPr>
          <p:nvPr>
            <p:ph type="body" orient="vert" idx="1"/>
          </p:nvPr>
        </p:nvSpPr>
        <p:spPr>
          <a:xfrm>
            <a:off x="631825" y="365125"/>
            <a:ext cx="57864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57E5A96-AD21-479C-8457-D3C6CD87335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76C5BCEF-5573-0F7A-B37D-4D179A07A7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6867E8-FE04-D245-1B20-7659923F7ABB}"/>
              </a:ext>
            </a:extLst>
          </p:cNvPr>
          <p:cNvSpPr>
            <a:spLocks noGrp="1"/>
          </p:cNvSpPr>
          <p:nvPr>
            <p:ph type="sldNum" sz="quarter" idx="12"/>
          </p:nvPr>
        </p:nvSpPr>
        <p:spPr/>
        <p:txBody>
          <a:bodyPr/>
          <a:lstStyle/>
          <a:p>
            <a:fld id="{8819A7AA-0553-4E5C-B116-CCFF9774AD71}" type="slidenum">
              <a:rPr lang="en-GB" smtClean="0"/>
              <a:t>‹#›</a:t>
            </a:fld>
            <a:endParaRPr lang="en-GB"/>
          </a:p>
        </p:txBody>
      </p:sp>
    </p:spTree>
    <p:extLst>
      <p:ext uri="{BB962C8B-B14F-4D97-AF65-F5344CB8AC3E}">
        <p14:creationId xmlns:p14="http://schemas.microsoft.com/office/powerpoint/2010/main" val="2755058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237FC-E53C-EE0F-A06E-029449C39D36}"/>
              </a:ext>
            </a:extLst>
          </p:cNvPr>
          <p:cNvSpPr>
            <a:spLocks noGrp="1"/>
          </p:cNvSpPr>
          <p:nvPr>
            <p:ph type="ctrTitle"/>
          </p:nvPr>
        </p:nvSpPr>
        <p:spPr>
          <a:xfrm>
            <a:off x="1147763" y="1122363"/>
            <a:ext cx="6884987"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FE784A7-D10A-F339-D28E-4E4136BB3847}"/>
              </a:ext>
            </a:extLst>
          </p:cNvPr>
          <p:cNvSpPr>
            <a:spLocks noGrp="1"/>
          </p:cNvSpPr>
          <p:nvPr>
            <p:ph type="subTitle" idx="1"/>
          </p:nvPr>
        </p:nvSpPr>
        <p:spPr>
          <a:xfrm>
            <a:off x="1147763" y="3602038"/>
            <a:ext cx="68849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5BADF20-8A34-9300-9FEF-10B2B6A6C092}"/>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AA88A21-F6EF-9D61-7AC6-9CF9B2F61A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257178-5BBA-F7CC-D3E6-2FCD7CAD259F}"/>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27951234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57D2C-379F-43AA-D373-10B5ED244AF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65041B7-9B44-1229-1010-D13E665C68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D4727D-945C-1866-8D12-6286DB25107D}"/>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1FB3D6F7-7DA4-15D7-8728-89BC66728C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55EB58-0E8E-8515-C1B3-0E4380CB1F3D}"/>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16129495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543FF-E751-2052-6CC5-B58235878C41}"/>
              </a:ext>
            </a:extLst>
          </p:cNvPr>
          <p:cNvSpPr>
            <a:spLocks noGrp="1"/>
          </p:cNvSpPr>
          <p:nvPr>
            <p:ph type="title"/>
          </p:nvPr>
        </p:nvSpPr>
        <p:spPr>
          <a:xfrm>
            <a:off x="627063" y="1709738"/>
            <a:ext cx="7916862"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8A28190-8232-D80B-299F-C2B45190F5E2}"/>
              </a:ext>
            </a:extLst>
          </p:cNvPr>
          <p:cNvSpPr>
            <a:spLocks noGrp="1"/>
          </p:cNvSpPr>
          <p:nvPr>
            <p:ph type="body" idx="1"/>
          </p:nvPr>
        </p:nvSpPr>
        <p:spPr>
          <a:xfrm>
            <a:off x="627063" y="4589463"/>
            <a:ext cx="79168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39800A-F0AA-55CC-0DB6-EFDEF2F835A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1B4CFDE2-C123-EAAE-899A-99DAF3FB12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D3D947-F2DD-2CAC-2E12-2FE573AC6F34}"/>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25969169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DFDA-7131-6E9D-63B6-23616F9464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D23817-D613-90F6-F8D4-A0777A695D31}"/>
              </a:ext>
            </a:extLst>
          </p:cNvPr>
          <p:cNvSpPr>
            <a:spLocks noGrp="1"/>
          </p:cNvSpPr>
          <p:nvPr>
            <p:ph sz="half" idx="1"/>
          </p:nvPr>
        </p:nvSpPr>
        <p:spPr>
          <a:xfrm>
            <a:off x="631825" y="1825625"/>
            <a:ext cx="38814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78DAF69-2B04-8FD0-F7BE-7D51344BA848}"/>
              </a:ext>
            </a:extLst>
          </p:cNvPr>
          <p:cNvSpPr>
            <a:spLocks noGrp="1"/>
          </p:cNvSpPr>
          <p:nvPr>
            <p:ph sz="half" idx="2"/>
          </p:nvPr>
        </p:nvSpPr>
        <p:spPr>
          <a:xfrm>
            <a:off x="4665663" y="1825625"/>
            <a:ext cx="38830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074C8EE-95A2-ACD9-3DFB-829FF3ADD32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2B926052-837E-523E-2E86-46BE8409FE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833FE5-45EC-642D-90F1-46DD84CD7E7E}"/>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3796552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9FEF5-72BD-9565-4DF1-084D032B61C4}"/>
              </a:ext>
            </a:extLst>
          </p:cNvPr>
          <p:cNvSpPr>
            <a:spLocks noGrp="1"/>
          </p:cNvSpPr>
          <p:nvPr>
            <p:ph type="title"/>
          </p:nvPr>
        </p:nvSpPr>
        <p:spPr>
          <a:xfrm>
            <a:off x="631825" y="365125"/>
            <a:ext cx="791845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90A1E7-BFB3-690B-7EE6-1969A1AFF9D8}"/>
              </a:ext>
            </a:extLst>
          </p:cNvPr>
          <p:cNvSpPr>
            <a:spLocks noGrp="1"/>
          </p:cNvSpPr>
          <p:nvPr>
            <p:ph type="body" idx="1"/>
          </p:nvPr>
        </p:nvSpPr>
        <p:spPr>
          <a:xfrm>
            <a:off x="631825" y="1681163"/>
            <a:ext cx="388461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C47D06-2AD4-D8E5-0B26-F7F03226C61D}"/>
              </a:ext>
            </a:extLst>
          </p:cNvPr>
          <p:cNvSpPr>
            <a:spLocks noGrp="1"/>
          </p:cNvSpPr>
          <p:nvPr>
            <p:ph sz="half" idx="2"/>
          </p:nvPr>
        </p:nvSpPr>
        <p:spPr>
          <a:xfrm>
            <a:off x="631825" y="2505075"/>
            <a:ext cx="388461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5336518-68B7-3F6B-23D5-1FD9442E6F0B}"/>
              </a:ext>
            </a:extLst>
          </p:cNvPr>
          <p:cNvSpPr>
            <a:spLocks noGrp="1"/>
          </p:cNvSpPr>
          <p:nvPr>
            <p:ph type="body" sz="quarter" idx="3"/>
          </p:nvPr>
        </p:nvSpPr>
        <p:spPr>
          <a:xfrm>
            <a:off x="4648200" y="1681163"/>
            <a:ext cx="39020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4B204B-EFF0-339D-7FAC-B6E164579FDD}"/>
              </a:ext>
            </a:extLst>
          </p:cNvPr>
          <p:cNvSpPr>
            <a:spLocks noGrp="1"/>
          </p:cNvSpPr>
          <p:nvPr>
            <p:ph sz="quarter" idx="4"/>
          </p:nvPr>
        </p:nvSpPr>
        <p:spPr>
          <a:xfrm>
            <a:off x="4648200" y="2505075"/>
            <a:ext cx="39020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EF3FD49-1F5F-B506-4118-62123D5AF17F}"/>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C4406FA4-3E62-F32B-B1F8-BCEB4072332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3DDA5EB-ADCF-9A75-58CE-984CD74B11AB}"/>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5902265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E93E4-49A5-6C30-905A-0C16773C87B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03699E4-01F5-F47F-DCE7-34E730583418}"/>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B99F40A7-0EFA-0453-8232-75D4E2283C4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C23BA03-0ED8-7A3F-8629-9EA0AA9581AB}"/>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3903384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197" y="4406901"/>
            <a:ext cx="7803436" cy="1362075"/>
          </a:xfrm>
        </p:spPr>
        <p:txBody>
          <a:bodyPr/>
          <a:lstStyle>
            <a:lvl1pPr algn="l">
              <a:defRPr sz="4000" b="1" cap="all">
                <a:solidFill>
                  <a:srgbClr val="321D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725197" y="2906713"/>
            <a:ext cx="7803436"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a:extLst>
              <a:ext uri="{FF2B5EF4-FFF2-40B4-BE49-F238E27FC236}">
                <a16:creationId xmlns:a16="http://schemas.microsoft.com/office/drawing/2014/main" id="{B06DCD37-A593-5626-ED9F-24E90BB24134}"/>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12192523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48529B-6B78-291D-2F21-8E32E4A23C57}"/>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C6180078-8A41-570A-DEA1-195C2999830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07F9C63-6070-26E6-2050-5FB088AAF523}"/>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39048914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50306-2B24-9AAD-B8BF-FD116D23CAF5}"/>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8DBA8A-D1EB-8F99-92FD-8A62211C276C}"/>
              </a:ext>
            </a:extLst>
          </p:cNvPr>
          <p:cNvSpPr>
            <a:spLocks noGrp="1"/>
          </p:cNvSpPr>
          <p:nvPr>
            <p:ph idx="1"/>
          </p:nvPr>
        </p:nvSpPr>
        <p:spPr>
          <a:xfrm>
            <a:off x="3903663" y="987425"/>
            <a:ext cx="46466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9E9DA2B-7715-1454-BB17-4DFD6B49C34B}"/>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A0CCED-AE3C-11EA-2CEE-3BA023436225}"/>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3FDEAFDC-583D-7885-C941-BFD84FC8BD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64D2E1-CEF3-2B6C-A25C-DCD0BA42EA8E}"/>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466698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AE13B-9681-1DDC-8CBF-7352A19B0DBB}"/>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D9A0424-5C33-95FB-67F6-8C1625A0F232}"/>
              </a:ext>
            </a:extLst>
          </p:cNvPr>
          <p:cNvSpPr>
            <a:spLocks noGrp="1"/>
          </p:cNvSpPr>
          <p:nvPr>
            <p:ph type="pic" idx="1"/>
          </p:nvPr>
        </p:nvSpPr>
        <p:spPr>
          <a:xfrm>
            <a:off x="3903663" y="987425"/>
            <a:ext cx="46466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3576CD1-8624-F92F-C51F-220774CE536F}"/>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E272DE-DA09-5AA6-9AE4-E8AF26BA8144}"/>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9615A97-2AAB-6528-87BC-3849936CA8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7417DC-9756-A758-91F4-AE671A8E8E27}"/>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28862583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A199E-8482-16B0-1313-57EA85D76D5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2BB041-399D-640D-945A-420DA56EB5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42D71F-72A9-589D-393F-2D79BAD5C4E7}"/>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32D30396-47EA-7AA2-1707-7EF1D30DBD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C2A503-B8B2-0E8C-A1A1-507DBF15919B}"/>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16220717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B7474A-7828-5AB7-CAE6-84472564F55D}"/>
              </a:ext>
            </a:extLst>
          </p:cNvPr>
          <p:cNvSpPr>
            <a:spLocks noGrp="1"/>
          </p:cNvSpPr>
          <p:nvPr>
            <p:ph type="title" orient="vert"/>
          </p:nvPr>
        </p:nvSpPr>
        <p:spPr>
          <a:xfrm>
            <a:off x="6570663" y="365125"/>
            <a:ext cx="197802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D5E38F6-E2FA-040F-87AD-2DB5BDEC5FC7}"/>
              </a:ext>
            </a:extLst>
          </p:cNvPr>
          <p:cNvSpPr>
            <a:spLocks noGrp="1"/>
          </p:cNvSpPr>
          <p:nvPr>
            <p:ph type="body" orient="vert" idx="1"/>
          </p:nvPr>
        </p:nvSpPr>
        <p:spPr>
          <a:xfrm>
            <a:off x="631825" y="365125"/>
            <a:ext cx="57864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9C6481-5FE9-B86D-7AAD-96E8B0852205}"/>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D074C27C-8266-3D08-4A4B-2B2798E296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15EDAB-6C17-5D0B-F4A0-F50CA9A81985}"/>
              </a:ext>
            </a:extLst>
          </p:cNvPr>
          <p:cNvSpPr>
            <a:spLocks noGrp="1"/>
          </p:cNvSpPr>
          <p:nvPr>
            <p:ph type="sldNum" sz="quarter" idx="12"/>
          </p:nvPr>
        </p:nvSpPr>
        <p:spPr/>
        <p:txBody>
          <a:bodyPr/>
          <a:lstStyle/>
          <a:p>
            <a:fld id="{84BDE92A-C9E5-443C-B4D3-20F25EAB3234}" type="slidenum">
              <a:rPr lang="en-GB" smtClean="0"/>
              <a:t>‹#›</a:t>
            </a:fld>
            <a:endParaRPr lang="en-GB"/>
          </a:p>
        </p:txBody>
      </p:sp>
    </p:spTree>
    <p:extLst>
      <p:ext uri="{BB962C8B-B14F-4D97-AF65-F5344CB8AC3E}">
        <p14:creationId xmlns:p14="http://schemas.microsoft.com/office/powerpoint/2010/main" val="34374584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F267D-8581-4D2F-E1BE-114E8622C47F}"/>
              </a:ext>
            </a:extLst>
          </p:cNvPr>
          <p:cNvSpPr>
            <a:spLocks noGrp="1"/>
          </p:cNvSpPr>
          <p:nvPr>
            <p:ph type="ctrTitle"/>
          </p:nvPr>
        </p:nvSpPr>
        <p:spPr>
          <a:xfrm>
            <a:off x="1147763" y="1122363"/>
            <a:ext cx="6884987"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7C4228F-5064-3F9B-BE68-C7C1B5D99BB4}"/>
              </a:ext>
            </a:extLst>
          </p:cNvPr>
          <p:cNvSpPr>
            <a:spLocks noGrp="1"/>
          </p:cNvSpPr>
          <p:nvPr>
            <p:ph type="subTitle" idx="1"/>
          </p:nvPr>
        </p:nvSpPr>
        <p:spPr>
          <a:xfrm>
            <a:off x="1147763" y="3602038"/>
            <a:ext cx="68849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277737C-128F-D74F-E7E4-168EDFF75D24}"/>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BE9DE346-E64F-B029-D213-33BFB96C29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CE7F63-070B-369C-F686-4E6B1543E929}"/>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3636061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F0643-4CEE-9FBF-55E5-F748E5C3F2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D001638-33AD-9BA3-05D2-28B51F1ED5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109A42-8EE4-8F25-5C17-F7983459247C}"/>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8E6824E1-CDC5-0B6E-1380-135E37F569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00E12B-0977-C0C3-6DAE-DF6D0E551055}"/>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10014301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5A726-2232-2C59-3CC8-998B397C1FF8}"/>
              </a:ext>
            </a:extLst>
          </p:cNvPr>
          <p:cNvSpPr>
            <a:spLocks noGrp="1"/>
          </p:cNvSpPr>
          <p:nvPr>
            <p:ph type="title"/>
          </p:nvPr>
        </p:nvSpPr>
        <p:spPr>
          <a:xfrm>
            <a:off x="627063" y="1709738"/>
            <a:ext cx="7916862"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26499F5-FA88-C760-2944-65C50E1CDB88}"/>
              </a:ext>
            </a:extLst>
          </p:cNvPr>
          <p:cNvSpPr>
            <a:spLocks noGrp="1"/>
          </p:cNvSpPr>
          <p:nvPr>
            <p:ph type="body" idx="1"/>
          </p:nvPr>
        </p:nvSpPr>
        <p:spPr>
          <a:xfrm>
            <a:off x="627063" y="4589463"/>
            <a:ext cx="79168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8C5E20-8839-1422-CE89-DE8A869C325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9B3AF459-1E3D-050E-AD81-31D324D74F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719018-4914-92C4-9022-7954A9535657}"/>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8571601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51552-6384-78D8-1123-F3C192AD671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E9F260-467C-9653-B523-1760D3F61BF5}"/>
              </a:ext>
            </a:extLst>
          </p:cNvPr>
          <p:cNvSpPr>
            <a:spLocks noGrp="1"/>
          </p:cNvSpPr>
          <p:nvPr>
            <p:ph sz="half" idx="1"/>
          </p:nvPr>
        </p:nvSpPr>
        <p:spPr>
          <a:xfrm>
            <a:off x="631825" y="1825625"/>
            <a:ext cx="38814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16EAD81-8DE6-E46F-BF37-F5C84D26DFE6}"/>
              </a:ext>
            </a:extLst>
          </p:cNvPr>
          <p:cNvSpPr>
            <a:spLocks noGrp="1"/>
          </p:cNvSpPr>
          <p:nvPr>
            <p:ph sz="half" idx="2"/>
          </p:nvPr>
        </p:nvSpPr>
        <p:spPr>
          <a:xfrm>
            <a:off x="4665663" y="1825625"/>
            <a:ext cx="38830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7EE1EEF-6FAC-573C-629A-AC573CE06B84}"/>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FDDD3B1A-C5B1-D85E-F5DB-2984A612E4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66C389-BB21-0E7B-4F4E-E67F86FA491E}"/>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33143655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D05A3-ED88-3926-5405-4A41CC530723}"/>
              </a:ext>
            </a:extLst>
          </p:cNvPr>
          <p:cNvSpPr>
            <a:spLocks noGrp="1"/>
          </p:cNvSpPr>
          <p:nvPr>
            <p:ph type="title"/>
          </p:nvPr>
        </p:nvSpPr>
        <p:spPr>
          <a:xfrm>
            <a:off x="631825" y="365125"/>
            <a:ext cx="791845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1D3A543-D148-A1E9-6E8A-D394185818AF}"/>
              </a:ext>
            </a:extLst>
          </p:cNvPr>
          <p:cNvSpPr>
            <a:spLocks noGrp="1"/>
          </p:cNvSpPr>
          <p:nvPr>
            <p:ph type="body" idx="1"/>
          </p:nvPr>
        </p:nvSpPr>
        <p:spPr>
          <a:xfrm>
            <a:off x="631825" y="1681163"/>
            <a:ext cx="388461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C06C22-5184-01D4-92AB-3664F24BE727}"/>
              </a:ext>
            </a:extLst>
          </p:cNvPr>
          <p:cNvSpPr>
            <a:spLocks noGrp="1"/>
          </p:cNvSpPr>
          <p:nvPr>
            <p:ph sz="half" idx="2"/>
          </p:nvPr>
        </p:nvSpPr>
        <p:spPr>
          <a:xfrm>
            <a:off x="631825" y="2505075"/>
            <a:ext cx="388461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1C3B7CE-EB48-4D8F-163E-4EA33A01C4EC}"/>
              </a:ext>
            </a:extLst>
          </p:cNvPr>
          <p:cNvSpPr>
            <a:spLocks noGrp="1"/>
          </p:cNvSpPr>
          <p:nvPr>
            <p:ph type="body" sz="quarter" idx="3"/>
          </p:nvPr>
        </p:nvSpPr>
        <p:spPr>
          <a:xfrm>
            <a:off x="4648200" y="1681163"/>
            <a:ext cx="39020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462D99-7271-53B8-FF1E-D58B3A4F96B1}"/>
              </a:ext>
            </a:extLst>
          </p:cNvPr>
          <p:cNvSpPr>
            <a:spLocks noGrp="1"/>
          </p:cNvSpPr>
          <p:nvPr>
            <p:ph sz="quarter" idx="4"/>
          </p:nvPr>
        </p:nvSpPr>
        <p:spPr>
          <a:xfrm>
            <a:off x="4648200" y="2505075"/>
            <a:ext cx="39020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93D7961-281D-0E89-BC9D-F9BE967B22B2}"/>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42FA35CA-0B18-CD14-ADA4-E30AF711BE5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6A35E32-7B0D-B865-E375-1E3ECF91C55E}"/>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63980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82521" y="1981200"/>
            <a:ext cx="4131231" cy="4495800"/>
          </a:xfrm>
        </p:spPr>
        <p:txBody>
          <a:bodyPr/>
          <a:lstStyle>
            <a:lvl1pPr>
              <a:buClr>
                <a:srgbClr val="321D60"/>
              </a:buClr>
              <a:defRPr sz="2800"/>
            </a:lvl1pPr>
            <a:lvl2pPr>
              <a:buClr>
                <a:srgbClr val="321D60"/>
              </a:buClr>
              <a:defRPr sz="2400"/>
            </a:lvl2pPr>
            <a:lvl3pPr>
              <a:buClr>
                <a:srgbClr val="321D60"/>
              </a:buClr>
              <a:defRPr sz="2000"/>
            </a:lvl3pPr>
            <a:lvl4pPr>
              <a:buClr>
                <a:srgbClr val="321D60"/>
              </a:buClr>
              <a:defRPr sz="1800"/>
            </a:lvl4pPr>
            <a:lvl5pPr>
              <a:buClr>
                <a:srgbClr val="321D60"/>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66761" y="1981200"/>
            <a:ext cx="4131231" cy="4495800"/>
          </a:xfrm>
        </p:spPr>
        <p:txBody>
          <a:bodyPr/>
          <a:lstStyle>
            <a:lvl1pPr>
              <a:buClr>
                <a:srgbClr val="321D60"/>
              </a:buClr>
              <a:defRPr sz="2800"/>
            </a:lvl1pPr>
            <a:lvl2pPr>
              <a:buClr>
                <a:srgbClr val="321D60"/>
              </a:buClr>
              <a:defRPr sz="2400"/>
            </a:lvl2pPr>
            <a:lvl3pPr>
              <a:buClr>
                <a:srgbClr val="321D60"/>
              </a:buClr>
              <a:defRPr sz="2000"/>
            </a:lvl3pPr>
            <a:lvl4pPr>
              <a:buClr>
                <a:srgbClr val="321D60"/>
              </a:buClr>
              <a:defRPr sz="1800"/>
            </a:lvl4pPr>
            <a:lvl5pPr>
              <a:buClr>
                <a:srgbClr val="321D60"/>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Slide Number Placeholder 4">
            <a:extLst>
              <a:ext uri="{FF2B5EF4-FFF2-40B4-BE49-F238E27FC236}">
                <a16:creationId xmlns:a16="http://schemas.microsoft.com/office/drawing/2014/main" id="{EB0061AA-6CC3-90F3-13DE-9A1D01C1CAF5}"/>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30055377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08C24-0886-44EA-8D64-970DF48D518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BF4A393-8202-09DD-C1A4-92EEFD85E017}"/>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3B1A2510-49B5-4B5C-EE7B-F1F75A18A71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3E5852F-F238-1D80-C3B5-474DCDF05709}"/>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15409952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AF2430-910A-3810-B7F0-5852A27EAA57}"/>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30BD45D3-653E-9C59-E60F-F72CDFC5836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8EE7009-8CAA-A6A9-0AF1-9BB31AA011A4}"/>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40662427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D8015-B628-9522-1EDF-E66FF8EE5E18}"/>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11157CA-04B2-BFE9-DB80-59DA274D7D29}"/>
              </a:ext>
            </a:extLst>
          </p:cNvPr>
          <p:cNvSpPr>
            <a:spLocks noGrp="1"/>
          </p:cNvSpPr>
          <p:nvPr>
            <p:ph idx="1"/>
          </p:nvPr>
        </p:nvSpPr>
        <p:spPr>
          <a:xfrm>
            <a:off x="3903663" y="987425"/>
            <a:ext cx="46466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5B17147-84A8-627F-90BE-B92DEA1875D8}"/>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33BC2-6087-3B88-BD05-198976B661F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DE5A4E2A-B5BA-56D6-A5C6-8C183623AE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17683C-D420-BBC0-DB6C-456E06E7556A}"/>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14865551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68104-43B9-4D5E-1D7F-BDCE65AC5233}"/>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0DE42F6-EF04-EBEB-139C-821DBE6531D1}"/>
              </a:ext>
            </a:extLst>
          </p:cNvPr>
          <p:cNvSpPr>
            <a:spLocks noGrp="1"/>
          </p:cNvSpPr>
          <p:nvPr>
            <p:ph type="pic" idx="1"/>
          </p:nvPr>
        </p:nvSpPr>
        <p:spPr>
          <a:xfrm>
            <a:off x="3903663" y="987425"/>
            <a:ext cx="46466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3E9D0B9-6F38-C0EC-3132-B795A04599E8}"/>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4FFC42-613A-0F89-0789-5FCB1F2C3D48}"/>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FB74BC9D-50BF-E787-6584-3E46FBE248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A12B820-8847-DD7C-59A3-EA1FEABB252F}"/>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16694875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8A60B-EC93-772A-A35D-DAAC6F28A06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6B87A5-48D4-80BA-4EC7-55AF0319CA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9B174F-9354-5468-2D57-232BA2321C40}"/>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9404AD6D-A7BD-5272-DB58-C7B91CDA11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B106DA-17B4-5C1F-59E2-009D969AD2D9}"/>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11364280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889168-DD21-1D80-7195-1680F9774413}"/>
              </a:ext>
            </a:extLst>
          </p:cNvPr>
          <p:cNvSpPr>
            <a:spLocks noGrp="1"/>
          </p:cNvSpPr>
          <p:nvPr>
            <p:ph type="title" orient="vert"/>
          </p:nvPr>
        </p:nvSpPr>
        <p:spPr>
          <a:xfrm>
            <a:off x="6570663" y="365125"/>
            <a:ext cx="197802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41CCE74-35FA-A785-0EC5-84DBFDB46ABF}"/>
              </a:ext>
            </a:extLst>
          </p:cNvPr>
          <p:cNvSpPr>
            <a:spLocks noGrp="1"/>
          </p:cNvSpPr>
          <p:nvPr>
            <p:ph type="body" orient="vert" idx="1"/>
          </p:nvPr>
        </p:nvSpPr>
        <p:spPr>
          <a:xfrm>
            <a:off x="631825" y="365125"/>
            <a:ext cx="57864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FAC8F1-0BF2-A8C2-31B9-D7413A59ED4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B8893418-42E4-6EFC-EE65-03E35AEDCC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570DD0-6093-D598-6E58-D63213092E99}"/>
              </a:ext>
            </a:extLst>
          </p:cNvPr>
          <p:cNvSpPr>
            <a:spLocks noGrp="1"/>
          </p:cNvSpPr>
          <p:nvPr>
            <p:ph type="sldNum" sz="quarter" idx="12"/>
          </p:nvPr>
        </p:nvSpPr>
        <p:spPr/>
        <p:txBody>
          <a:bodyPr/>
          <a:lstStyle/>
          <a:p>
            <a:fld id="{90D7C6D5-4F3B-46E0-92EB-8CE398F69A16}" type="slidenum">
              <a:rPr lang="en-GB" smtClean="0"/>
              <a:t>‹#›</a:t>
            </a:fld>
            <a:endParaRPr lang="en-GB"/>
          </a:p>
        </p:txBody>
      </p:sp>
    </p:spTree>
    <p:extLst>
      <p:ext uri="{BB962C8B-B14F-4D97-AF65-F5344CB8AC3E}">
        <p14:creationId xmlns:p14="http://schemas.microsoft.com/office/powerpoint/2010/main" val="181690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9026" y="914400"/>
            <a:ext cx="8262462" cy="503238"/>
          </a:xfrm>
        </p:spPr>
        <p:txBody>
          <a:bodyPr/>
          <a:lstStyle>
            <a:lvl1pPr>
              <a:defRPr>
                <a:solidFill>
                  <a:srgbClr val="321D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459026" y="1535113"/>
            <a:ext cx="405632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9026" y="2174875"/>
            <a:ext cx="4056321" cy="3951288"/>
          </a:xfrm>
        </p:spPr>
        <p:txBody>
          <a:bodyPr/>
          <a:lstStyle>
            <a:lvl1pPr>
              <a:buClr>
                <a:srgbClr val="321D60"/>
              </a:buClr>
              <a:defRPr sz="2400"/>
            </a:lvl1pPr>
            <a:lvl2pPr>
              <a:buClr>
                <a:srgbClr val="321D60"/>
              </a:buClr>
              <a:defRPr sz="2000"/>
            </a:lvl2pPr>
            <a:lvl3pPr>
              <a:buClr>
                <a:srgbClr val="321D60"/>
              </a:buClr>
              <a:defRPr sz="1800"/>
            </a:lvl3pPr>
            <a:lvl4pPr>
              <a:buClr>
                <a:srgbClr val="321D60"/>
              </a:buClr>
              <a:defRPr sz="1600"/>
            </a:lvl4pPr>
            <a:lvl5pPr>
              <a:buClr>
                <a:srgbClr val="321D60"/>
              </a:buCl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63574" y="1535113"/>
            <a:ext cx="40579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574" y="2174875"/>
            <a:ext cx="4057914" cy="3951288"/>
          </a:xfrm>
        </p:spPr>
        <p:txBody>
          <a:bodyPr/>
          <a:lstStyle>
            <a:lvl1pPr>
              <a:buClr>
                <a:srgbClr val="321D60"/>
              </a:buClr>
              <a:defRPr sz="2400"/>
            </a:lvl1pPr>
            <a:lvl2pPr>
              <a:buClr>
                <a:srgbClr val="321D60"/>
              </a:buClr>
              <a:defRPr sz="2000"/>
            </a:lvl2pPr>
            <a:lvl3pPr>
              <a:buClr>
                <a:srgbClr val="321D60"/>
              </a:buClr>
              <a:defRPr sz="1800"/>
            </a:lvl3pPr>
            <a:lvl4pPr>
              <a:buClr>
                <a:srgbClr val="321D60"/>
              </a:buClr>
              <a:defRPr sz="1600"/>
            </a:lvl4pPr>
            <a:lvl5pPr>
              <a:buClr>
                <a:srgbClr val="321D60"/>
              </a:buCl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a:extLst>
              <a:ext uri="{FF2B5EF4-FFF2-40B4-BE49-F238E27FC236}">
                <a16:creationId xmlns:a16="http://schemas.microsoft.com/office/drawing/2014/main" id="{05B7B675-B1B9-772D-11B7-FDC14CEA3DB5}"/>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88303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Slide Number Placeholder 2">
            <a:extLst>
              <a:ext uri="{FF2B5EF4-FFF2-40B4-BE49-F238E27FC236}">
                <a16:creationId xmlns:a16="http://schemas.microsoft.com/office/drawing/2014/main" id="{368B3E54-72CC-99E3-B0F2-89B6CA7C99B1}"/>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1996043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5CC4C4-8C27-77CE-5D3C-0C0B15F54195}"/>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2535743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9026" y="1004887"/>
            <a:ext cx="3020326" cy="1162050"/>
          </a:xfrm>
        </p:spPr>
        <p:txBody>
          <a:bodyPr anchor="b"/>
          <a:lstStyle>
            <a:lvl1pPr algn="l">
              <a:defRPr sz="2000" b="1">
                <a:solidFill>
                  <a:srgbClr val="321D60"/>
                </a:solidFill>
              </a:defRPr>
            </a:lvl1pPr>
          </a:lstStyle>
          <a:p>
            <a:r>
              <a:rPr lang="en-US"/>
              <a:t>Click to edit Master title style</a:t>
            </a:r>
            <a:endParaRPr lang="en-GB" dirty="0"/>
          </a:p>
        </p:txBody>
      </p:sp>
      <p:sp>
        <p:nvSpPr>
          <p:cNvPr id="3" name="Content Placeholder 2"/>
          <p:cNvSpPr>
            <a:spLocks noGrp="1"/>
          </p:cNvSpPr>
          <p:nvPr>
            <p:ph idx="1"/>
          </p:nvPr>
        </p:nvSpPr>
        <p:spPr>
          <a:xfrm>
            <a:off x="3589325" y="1004887"/>
            <a:ext cx="5132162" cy="5853113"/>
          </a:xfrm>
        </p:spPr>
        <p:txBody>
          <a:bodyPr/>
          <a:lstStyle>
            <a:lvl1pPr>
              <a:buClr>
                <a:srgbClr val="321D60"/>
              </a:buClr>
              <a:defRPr sz="3200"/>
            </a:lvl1pPr>
            <a:lvl2pPr>
              <a:buClr>
                <a:srgbClr val="321D60"/>
              </a:buClr>
              <a:defRPr sz="2800"/>
            </a:lvl2pPr>
            <a:lvl3pPr>
              <a:buClr>
                <a:srgbClr val="321D60"/>
              </a:buClr>
              <a:defRPr sz="2400"/>
            </a:lvl3pPr>
            <a:lvl4pPr>
              <a:buClr>
                <a:srgbClr val="321D60"/>
              </a:buClr>
              <a:defRPr sz="2000"/>
            </a:lvl4pPr>
            <a:lvl5pPr>
              <a:buClr>
                <a:srgbClr val="321D60"/>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459026" y="2166938"/>
            <a:ext cx="302032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605D6673-D38D-442A-D006-A6F9549028A0}"/>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3321133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9445" y="4800600"/>
            <a:ext cx="5508308" cy="566738"/>
          </a:xfrm>
        </p:spPr>
        <p:txBody>
          <a:bodyPr anchor="b"/>
          <a:lstStyle>
            <a:lvl1pPr algn="l">
              <a:defRPr sz="2000" b="1">
                <a:solidFill>
                  <a:srgbClr val="321D60"/>
                </a:solidFill>
              </a:defRPr>
            </a:lvl1pPr>
          </a:lstStyle>
          <a:p>
            <a:r>
              <a:rPr lang="en-US"/>
              <a:t>Click to edit Master title style</a:t>
            </a:r>
            <a:endParaRPr lang="en-GB" dirty="0"/>
          </a:p>
        </p:txBody>
      </p:sp>
      <p:sp>
        <p:nvSpPr>
          <p:cNvPr id="3" name="Picture Placeholder 2"/>
          <p:cNvSpPr>
            <a:spLocks noGrp="1"/>
          </p:cNvSpPr>
          <p:nvPr>
            <p:ph type="pic" idx="1"/>
          </p:nvPr>
        </p:nvSpPr>
        <p:spPr>
          <a:xfrm>
            <a:off x="1799445" y="1143000"/>
            <a:ext cx="5508308" cy="35845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799445" y="5367338"/>
            <a:ext cx="550830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C8D87B2F-DF7F-557F-31CD-A8412A2DD4AD}"/>
              </a:ext>
            </a:extLst>
          </p:cNvPr>
          <p:cNvSpPr>
            <a:spLocks noGrp="1"/>
          </p:cNvSpPr>
          <p:nvPr>
            <p:ph type="sldNum" sz="quarter" idx="10"/>
          </p:nvPr>
        </p:nvSpPr>
        <p:spPr/>
        <p:txBody>
          <a:bodyPr/>
          <a:lstStyle/>
          <a:p>
            <a:fld id="{02A65027-5D95-4BC0-89B4-69ED8CA3508E}" type="slidenum">
              <a:rPr lang="en-GB" smtClean="0"/>
              <a:t>‹#›</a:t>
            </a:fld>
            <a:endParaRPr lang="en-GB"/>
          </a:p>
        </p:txBody>
      </p:sp>
    </p:spTree>
    <p:extLst>
      <p:ext uri="{BB962C8B-B14F-4D97-AF65-F5344CB8AC3E}">
        <p14:creationId xmlns:p14="http://schemas.microsoft.com/office/powerpoint/2010/main" val="2052268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E953A2D-75CF-AD34-3A85-FC58BB5E54F9}"/>
              </a:ext>
            </a:extLst>
          </p:cNvPr>
          <p:cNvSpPr>
            <a:spLocks noGrp="1" noChangeArrowheads="1"/>
          </p:cNvSpPr>
          <p:nvPr>
            <p:ph type="title"/>
          </p:nvPr>
        </p:nvSpPr>
        <p:spPr bwMode="auto">
          <a:xfrm>
            <a:off x="382588" y="1295400"/>
            <a:ext cx="61198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10AFC6C-B048-9341-598C-11C3216BF58F}"/>
              </a:ext>
            </a:extLst>
          </p:cNvPr>
          <p:cNvSpPr>
            <a:spLocks noGrp="1" noChangeArrowheads="1"/>
          </p:cNvSpPr>
          <p:nvPr>
            <p:ph type="body" idx="1"/>
          </p:nvPr>
        </p:nvSpPr>
        <p:spPr bwMode="auto">
          <a:xfrm>
            <a:off x="845840" y="2068214"/>
            <a:ext cx="7952085" cy="3953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1029" name="Picture 5" descr="British_Athletics_Logo_White_Horizontal_RGB.png">
            <a:extLst>
              <a:ext uri="{FF2B5EF4-FFF2-40B4-BE49-F238E27FC236}">
                <a16:creationId xmlns:a16="http://schemas.microsoft.com/office/drawing/2014/main" id="{097AE278-1A68-7E77-D59B-2C92016E6C3B}"/>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382588" y="152400"/>
            <a:ext cx="15906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close-up of a logo&#10;&#10;Description automatically generated">
            <a:extLst>
              <a:ext uri="{FF2B5EF4-FFF2-40B4-BE49-F238E27FC236}">
                <a16:creationId xmlns:a16="http://schemas.microsoft.com/office/drawing/2014/main" id="{75757C64-7DEF-D296-4395-6BD70E4D72C4}"/>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1494199" y="0"/>
            <a:ext cx="6192114" cy="1133633"/>
          </a:xfrm>
          <a:prstGeom prst="rect">
            <a:avLst/>
          </a:prstGeom>
        </p:spPr>
      </p:pic>
      <p:sp>
        <p:nvSpPr>
          <p:cNvPr id="3" name="Slide Number Placeholder 2">
            <a:extLst>
              <a:ext uri="{FF2B5EF4-FFF2-40B4-BE49-F238E27FC236}">
                <a16:creationId xmlns:a16="http://schemas.microsoft.com/office/drawing/2014/main" id="{538A409A-A301-AD2C-FB74-15049FF238C5}"/>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A65027-5D95-4BC0-89B4-69ED8CA3508E}"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4003"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 id="2147484004" r:id="rId12"/>
  </p:sldLayoutIdLst>
  <p:hf hdr="0" ftr="0" dt="0"/>
  <p:txStyles>
    <p:titleStyle>
      <a:lvl1pPr algn="l" rtl="0" eaLnBrk="1" fontAlgn="base" hangingPunct="1">
        <a:spcBef>
          <a:spcPct val="0"/>
        </a:spcBef>
        <a:spcAft>
          <a:spcPct val="0"/>
        </a:spcAft>
        <a:defRPr sz="2000" b="1">
          <a:solidFill>
            <a:srgbClr val="321D60"/>
          </a:solidFill>
          <a:latin typeface="+mj-lt"/>
          <a:ea typeface="ヒラギノ角ゴ Pro W3" charset="-128"/>
          <a:cs typeface="+mj-cs"/>
        </a:defRPr>
      </a:lvl1pPr>
      <a:lvl2pPr algn="l" rtl="0" eaLnBrk="1" fontAlgn="base" hangingPunct="1">
        <a:spcBef>
          <a:spcPct val="0"/>
        </a:spcBef>
        <a:spcAft>
          <a:spcPct val="0"/>
        </a:spcAft>
        <a:defRPr sz="2000" b="1">
          <a:solidFill>
            <a:srgbClr val="321D60"/>
          </a:solidFill>
          <a:latin typeface="Arial" charset="0"/>
          <a:ea typeface="ヒラギノ角ゴ Pro W3" charset="-128"/>
        </a:defRPr>
      </a:lvl2pPr>
      <a:lvl3pPr algn="l" rtl="0" eaLnBrk="1" fontAlgn="base" hangingPunct="1">
        <a:spcBef>
          <a:spcPct val="0"/>
        </a:spcBef>
        <a:spcAft>
          <a:spcPct val="0"/>
        </a:spcAft>
        <a:defRPr sz="2000" b="1">
          <a:solidFill>
            <a:srgbClr val="321D60"/>
          </a:solidFill>
          <a:latin typeface="Arial" charset="0"/>
          <a:ea typeface="ヒラギノ角ゴ Pro W3" charset="-128"/>
        </a:defRPr>
      </a:lvl3pPr>
      <a:lvl4pPr algn="l" rtl="0" eaLnBrk="1" fontAlgn="base" hangingPunct="1">
        <a:spcBef>
          <a:spcPct val="0"/>
        </a:spcBef>
        <a:spcAft>
          <a:spcPct val="0"/>
        </a:spcAft>
        <a:defRPr sz="2000" b="1">
          <a:solidFill>
            <a:srgbClr val="321D60"/>
          </a:solidFill>
          <a:latin typeface="Arial" charset="0"/>
          <a:ea typeface="ヒラギノ角ゴ Pro W3" charset="-128"/>
        </a:defRPr>
      </a:lvl4pPr>
      <a:lvl5pPr algn="l" rtl="0" eaLnBrk="1" fontAlgn="base" hangingPunct="1">
        <a:spcBef>
          <a:spcPct val="0"/>
        </a:spcBef>
        <a:spcAft>
          <a:spcPct val="0"/>
        </a:spcAft>
        <a:defRPr sz="2000" b="1">
          <a:solidFill>
            <a:srgbClr val="321D60"/>
          </a:solidFill>
          <a:latin typeface="Arial" charset="0"/>
          <a:ea typeface="ヒラギノ角ゴ Pro W3" charset="-128"/>
        </a:defRPr>
      </a:lvl5pPr>
      <a:lvl6pPr marL="457200" algn="l" rtl="0" eaLnBrk="1" fontAlgn="base" hangingPunct="1">
        <a:spcBef>
          <a:spcPct val="0"/>
        </a:spcBef>
        <a:spcAft>
          <a:spcPct val="0"/>
        </a:spcAft>
        <a:defRPr sz="2000" b="1">
          <a:solidFill>
            <a:srgbClr val="00367C"/>
          </a:solidFill>
          <a:latin typeface="Arial" charset="0"/>
        </a:defRPr>
      </a:lvl6pPr>
      <a:lvl7pPr marL="914400" algn="l" rtl="0" eaLnBrk="1" fontAlgn="base" hangingPunct="1">
        <a:spcBef>
          <a:spcPct val="0"/>
        </a:spcBef>
        <a:spcAft>
          <a:spcPct val="0"/>
        </a:spcAft>
        <a:defRPr sz="2000" b="1">
          <a:solidFill>
            <a:srgbClr val="00367C"/>
          </a:solidFill>
          <a:latin typeface="Arial" charset="0"/>
        </a:defRPr>
      </a:lvl7pPr>
      <a:lvl8pPr marL="1371600" algn="l" rtl="0" eaLnBrk="1" fontAlgn="base" hangingPunct="1">
        <a:spcBef>
          <a:spcPct val="0"/>
        </a:spcBef>
        <a:spcAft>
          <a:spcPct val="0"/>
        </a:spcAft>
        <a:defRPr sz="2000" b="1">
          <a:solidFill>
            <a:srgbClr val="00367C"/>
          </a:solidFill>
          <a:latin typeface="Arial" charset="0"/>
        </a:defRPr>
      </a:lvl8pPr>
      <a:lvl9pPr marL="1828800" algn="l" rtl="0" eaLnBrk="1" fontAlgn="base" hangingPunct="1">
        <a:spcBef>
          <a:spcPct val="0"/>
        </a:spcBef>
        <a:spcAft>
          <a:spcPct val="0"/>
        </a:spcAft>
        <a:defRPr sz="2000" b="1">
          <a:solidFill>
            <a:srgbClr val="00367C"/>
          </a:solidFill>
          <a:latin typeface="Arial" charset="0"/>
        </a:defRPr>
      </a:lvl9pPr>
    </p:titleStyle>
    <p:bodyStyle>
      <a:lvl1pPr marL="342900" indent="-342900" algn="l" rtl="0" eaLnBrk="1" fontAlgn="base" hangingPunct="1">
        <a:spcBef>
          <a:spcPct val="20000"/>
        </a:spcBef>
        <a:spcAft>
          <a:spcPct val="0"/>
        </a:spcAft>
        <a:buClr>
          <a:srgbClr val="E1002C"/>
        </a:buClr>
        <a:buChar char="•"/>
        <a:defRPr sz="2000">
          <a:solidFill>
            <a:schemeClr val="tx1"/>
          </a:solidFill>
          <a:latin typeface="+mn-lt"/>
          <a:ea typeface="ヒラギノ角ゴ Pro W3" charset="-128"/>
          <a:cs typeface="+mn-cs"/>
        </a:defRPr>
      </a:lvl1pPr>
      <a:lvl2pPr marL="742950" indent="-285750" algn="l" rtl="0" eaLnBrk="1" fontAlgn="base" hangingPunct="1">
        <a:spcBef>
          <a:spcPct val="20000"/>
        </a:spcBef>
        <a:spcAft>
          <a:spcPct val="0"/>
        </a:spcAft>
        <a:buClr>
          <a:srgbClr val="E1002C"/>
        </a:buClr>
        <a:buChar char="–"/>
        <a:defRPr>
          <a:solidFill>
            <a:schemeClr val="tx1"/>
          </a:solidFill>
          <a:latin typeface="+mn-lt"/>
          <a:ea typeface="ヒラギノ角ゴ Pro W3" charset="-128"/>
        </a:defRPr>
      </a:lvl2pPr>
      <a:lvl3pPr marL="1143000" indent="-228600" algn="l" rtl="0" eaLnBrk="1" fontAlgn="base" hangingPunct="1">
        <a:spcBef>
          <a:spcPct val="20000"/>
        </a:spcBef>
        <a:spcAft>
          <a:spcPct val="0"/>
        </a:spcAft>
        <a:buClr>
          <a:srgbClr val="E1002C"/>
        </a:buClr>
        <a:buChar char="•"/>
        <a:defRPr sz="1700">
          <a:solidFill>
            <a:schemeClr val="tx1"/>
          </a:solidFill>
          <a:latin typeface="+mn-lt"/>
          <a:ea typeface="ヒラギノ角ゴ Pro W3" charset="-128"/>
        </a:defRPr>
      </a:lvl3pPr>
      <a:lvl4pPr marL="1600200" indent="-228600" algn="l" rtl="0" eaLnBrk="1" fontAlgn="base" hangingPunct="1">
        <a:spcBef>
          <a:spcPct val="20000"/>
        </a:spcBef>
        <a:spcAft>
          <a:spcPct val="0"/>
        </a:spcAft>
        <a:buClr>
          <a:srgbClr val="E1002C"/>
        </a:buClr>
        <a:buChar char="–"/>
        <a:defRPr sz="1600">
          <a:solidFill>
            <a:schemeClr val="tx1"/>
          </a:solidFill>
          <a:latin typeface="+mn-lt"/>
          <a:ea typeface="ヒラギノ角ゴ Pro W3" charset="-128"/>
        </a:defRPr>
      </a:lvl4pPr>
      <a:lvl5pPr marL="2057400" indent="-228600" algn="l" rtl="0" eaLnBrk="1" fontAlgn="base" hangingPunct="1">
        <a:spcBef>
          <a:spcPct val="20000"/>
        </a:spcBef>
        <a:spcAft>
          <a:spcPct val="0"/>
        </a:spcAft>
        <a:buClr>
          <a:srgbClr val="E1002C"/>
        </a:buClr>
        <a:buChar char="»"/>
        <a:defRPr sz="1500">
          <a:solidFill>
            <a:schemeClr val="tx1"/>
          </a:solidFill>
          <a:latin typeface="+mn-lt"/>
          <a:ea typeface="ヒラギノ角ゴ Pro W3" charset="-128"/>
        </a:defRPr>
      </a:lvl5pPr>
      <a:lvl6pPr marL="2514600" indent="-228600" algn="l" rtl="0" eaLnBrk="1" fontAlgn="base" hangingPunct="1">
        <a:spcBef>
          <a:spcPct val="20000"/>
        </a:spcBef>
        <a:spcAft>
          <a:spcPct val="0"/>
        </a:spcAft>
        <a:buClr>
          <a:srgbClr val="E1002C"/>
        </a:buClr>
        <a:buChar char="»"/>
        <a:defRPr sz="1500">
          <a:solidFill>
            <a:schemeClr val="tx1"/>
          </a:solidFill>
          <a:latin typeface="+mn-lt"/>
        </a:defRPr>
      </a:lvl6pPr>
      <a:lvl7pPr marL="2971800" indent="-228600" algn="l" rtl="0" eaLnBrk="1" fontAlgn="base" hangingPunct="1">
        <a:spcBef>
          <a:spcPct val="20000"/>
        </a:spcBef>
        <a:spcAft>
          <a:spcPct val="0"/>
        </a:spcAft>
        <a:buClr>
          <a:srgbClr val="E1002C"/>
        </a:buClr>
        <a:buChar char="»"/>
        <a:defRPr sz="1500">
          <a:solidFill>
            <a:schemeClr val="tx1"/>
          </a:solidFill>
          <a:latin typeface="+mn-lt"/>
        </a:defRPr>
      </a:lvl7pPr>
      <a:lvl8pPr marL="3429000" indent="-228600" algn="l" rtl="0" eaLnBrk="1" fontAlgn="base" hangingPunct="1">
        <a:spcBef>
          <a:spcPct val="20000"/>
        </a:spcBef>
        <a:spcAft>
          <a:spcPct val="0"/>
        </a:spcAft>
        <a:buClr>
          <a:srgbClr val="E1002C"/>
        </a:buClr>
        <a:buChar char="»"/>
        <a:defRPr sz="1500">
          <a:solidFill>
            <a:schemeClr val="tx1"/>
          </a:solidFill>
          <a:latin typeface="+mn-lt"/>
        </a:defRPr>
      </a:lvl8pPr>
      <a:lvl9pPr marL="3886200" indent="-228600" algn="l" rtl="0" eaLnBrk="1" fontAlgn="base" hangingPunct="1">
        <a:spcBef>
          <a:spcPct val="20000"/>
        </a:spcBef>
        <a:spcAft>
          <a:spcPct val="0"/>
        </a:spcAft>
        <a:buClr>
          <a:srgbClr val="E1002C"/>
        </a:buClr>
        <a:buChar char="»"/>
        <a:defRPr sz="15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8FB81B-5441-ED31-CD59-E7151334920D}"/>
              </a:ext>
            </a:extLst>
          </p:cNvPr>
          <p:cNvSpPr>
            <a:spLocks noGrp="1"/>
          </p:cNvSpPr>
          <p:nvPr>
            <p:ph type="title"/>
          </p:nvPr>
        </p:nvSpPr>
        <p:spPr>
          <a:xfrm>
            <a:off x="631825" y="365125"/>
            <a:ext cx="791686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139033-F41E-0E4C-7D1E-2D6E4CFD89A0}"/>
              </a:ext>
            </a:extLst>
          </p:cNvPr>
          <p:cNvSpPr>
            <a:spLocks noGrp="1"/>
          </p:cNvSpPr>
          <p:nvPr>
            <p:ph type="body" idx="1"/>
          </p:nvPr>
        </p:nvSpPr>
        <p:spPr>
          <a:xfrm>
            <a:off x="631825" y="1825625"/>
            <a:ext cx="791686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C2F9FA-E398-FDA3-B61E-21C60F383E98}"/>
              </a:ext>
            </a:extLst>
          </p:cNvPr>
          <p:cNvSpPr>
            <a:spLocks noGrp="1"/>
          </p:cNvSpPr>
          <p:nvPr>
            <p:ph type="dt" sz="half" idx="2"/>
          </p:nvPr>
        </p:nvSpPr>
        <p:spPr>
          <a:xfrm>
            <a:off x="631825" y="6356350"/>
            <a:ext cx="2065338"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GB"/>
          </a:p>
        </p:txBody>
      </p:sp>
      <p:sp>
        <p:nvSpPr>
          <p:cNvPr id="5" name="Footer Placeholder 4">
            <a:extLst>
              <a:ext uri="{FF2B5EF4-FFF2-40B4-BE49-F238E27FC236}">
                <a16:creationId xmlns:a16="http://schemas.microsoft.com/office/drawing/2014/main" id="{09307748-BCC0-30AC-708A-6045C7213555}"/>
              </a:ext>
            </a:extLst>
          </p:cNvPr>
          <p:cNvSpPr>
            <a:spLocks noGrp="1"/>
          </p:cNvSpPr>
          <p:nvPr>
            <p:ph type="ftr" sz="quarter" idx="3"/>
          </p:nvPr>
        </p:nvSpPr>
        <p:spPr>
          <a:xfrm>
            <a:off x="3041650" y="6356350"/>
            <a:ext cx="3097213"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B81D4E3-08EE-CC39-7477-A2B1BC564B4B}"/>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819A7AA-0553-4E5C-B116-CCFF9774AD71}" type="slidenum">
              <a:rPr lang="en-GB" smtClean="0"/>
              <a:t>‹#›</a:t>
            </a:fld>
            <a:endParaRPr lang="en-GB"/>
          </a:p>
        </p:txBody>
      </p:sp>
    </p:spTree>
    <p:extLst>
      <p:ext uri="{BB962C8B-B14F-4D97-AF65-F5344CB8AC3E}">
        <p14:creationId xmlns:p14="http://schemas.microsoft.com/office/powerpoint/2010/main" val="4239219143"/>
      </p:ext>
    </p:extLst>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3E14F3-11EB-5146-D164-5097A4432D89}"/>
              </a:ext>
            </a:extLst>
          </p:cNvPr>
          <p:cNvSpPr>
            <a:spLocks noGrp="1"/>
          </p:cNvSpPr>
          <p:nvPr>
            <p:ph type="title"/>
          </p:nvPr>
        </p:nvSpPr>
        <p:spPr>
          <a:xfrm>
            <a:off x="631825" y="365125"/>
            <a:ext cx="791686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CD6F44A-5A7D-8C38-CF8E-FCD1B0E8EE98}"/>
              </a:ext>
            </a:extLst>
          </p:cNvPr>
          <p:cNvSpPr>
            <a:spLocks noGrp="1"/>
          </p:cNvSpPr>
          <p:nvPr>
            <p:ph type="body" idx="1"/>
          </p:nvPr>
        </p:nvSpPr>
        <p:spPr>
          <a:xfrm>
            <a:off x="631825" y="1825625"/>
            <a:ext cx="791686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8B46D8-C93E-63CE-1864-D48475FC1F43}"/>
              </a:ext>
            </a:extLst>
          </p:cNvPr>
          <p:cNvSpPr>
            <a:spLocks noGrp="1"/>
          </p:cNvSpPr>
          <p:nvPr>
            <p:ph type="dt" sz="half" idx="2"/>
          </p:nvPr>
        </p:nvSpPr>
        <p:spPr>
          <a:xfrm>
            <a:off x="631825" y="6356350"/>
            <a:ext cx="2065338"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A0E8CC16-7BAC-09E2-4228-1AEFBCE43348}"/>
              </a:ext>
            </a:extLst>
          </p:cNvPr>
          <p:cNvSpPr>
            <a:spLocks noGrp="1"/>
          </p:cNvSpPr>
          <p:nvPr>
            <p:ph type="ftr" sz="quarter" idx="3"/>
          </p:nvPr>
        </p:nvSpPr>
        <p:spPr>
          <a:xfrm>
            <a:off x="3041650" y="6356350"/>
            <a:ext cx="309721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599EB8A-41A9-93C9-47EB-B0BBE1042C4B}"/>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BDE92A-C9E5-443C-B4D3-20F25EAB3234}" type="slidenum">
              <a:rPr lang="en-GB" smtClean="0"/>
              <a:t>‹#›</a:t>
            </a:fld>
            <a:endParaRPr lang="en-GB"/>
          </a:p>
        </p:txBody>
      </p:sp>
    </p:spTree>
    <p:extLst>
      <p:ext uri="{BB962C8B-B14F-4D97-AF65-F5344CB8AC3E}">
        <p14:creationId xmlns:p14="http://schemas.microsoft.com/office/powerpoint/2010/main" val="2829726923"/>
      </p:ext>
    </p:extLst>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6632F5-30AC-9EAF-2474-95A6451CC67B}"/>
              </a:ext>
            </a:extLst>
          </p:cNvPr>
          <p:cNvSpPr>
            <a:spLocks noGrp="1"/>
          </p:cNvSpPr>
          <p:nvPr>
            <p:ph type="title"/>
          </p:nvPr>
        </p:nvSpPr>
        <p:spPr>
          <a:xfrm>
            <a:off x="631825" y="365125"/>
            <a:ext cx="791686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04E05E-C2FE-BF59-2A54-9CE3A42D0FFC}"/>
              </a:ext>
            </a:extLst>
          </p:cNvPr>
          <p:cNvSpPr>
            <a:spLocks noGrp="1"/>
          </p:cNvSpPr>
          <p:nvPr>
            <p:ph type="body" idx="1"/>
          </p:nvPr>
        </p:nvSpPr>
        <p:spPr>
          <a:xfrm>
            <a:off x="631825" y="1825625"/>
            <a:ext cx="791686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6FC7FCA-D772-2950-9CB7-AB9E1AA2FB79}"/>
              </a:ext>
            </a:extLst>
          </p:cNvPr>
          <p:cNvSpPr>
            <a:spLocks noGrp="1"/>
          </p:cNvSpPr>
          <p:nvPr>
            <p:ph type="dt" sz="half" idx="2"/>
          </p:nvPr>
        </p:nvSpPr>
        <p:spPr>
          <a:xfrm>
            <a:off x="631825" y="6356350"/>
            <a:ext cx="2065338"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C2DC7F2C-C668-C81A-77FA-D140592ABF60}"/>
              </a:ext>
            </a:extLst>
          </p:cNvPr>
          <p:cNvSpPr>
            <a:spLocks noGrp="1"/>
          </p:cNvSpPr>
          <p:nvPr>
            <p:ph type="ftr" sz="quarter" idx="3"/>
          </p:nvPr>
        </p:nvSpPr>
        <p:spPr>
          <a:xfrm>
            <a:off x="3041650" y="6356350"/>
            <a:ext cx="309721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1E579E1-EC34-02F7-E65D-0EA07B1862B8}"/>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D7C6D5-4F3B-46E0-92EB-8CE398F69A16}" type="slidenum">
              <a:rPr lang="en-GB" smtClean="0"/>
              <a:t>‹#›</a:t>
            </a:fld>
            <a:endParaRPr lang="en-GB"/>
          </a:p>
        </p:txBody>
      </p:sp>
    </p:spTree>
    <p:extLst>
      <p:ext uri="{BB962C8B-B14F-4D97-AF65-F5344CB8AC3E}">
        <p14:creationId xmlns:p14="http://schemas.microsoft.com/office/powerpoint/2010/main" val="192728464"/>
      </p:ext>
    </p:extLst>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05C875-7229-A263-6A07-84E304B04AA0}"/>
              </a:ext>
            </a:extLst>
          </p:cNvPr>
          <p:cNvSpPr/>
          <p:nvPr/>
        </p:nvSpPr>
        <p:spPr>
          <a:xfrm>
            <a:off x="1898687" y="2013228"/>
            <a:ext cx="5383138" cy="2831544"/>
          </a:xfrm>
          <a:prstGeom prst="rect">
            <a:avLst/>
          </a:prstGeom>
        </p:spPr>
        <p:txBody>
          <a:bodyPr wrap="square">
            <a:spAutoFit/>
          </a:bodyPr>
          <a:lstStyle/>
          <a:p>
            <a:pPr algn="ctr">
              <a:defRPr/>
            </a:pPr>
            <a:r>
              <a:rPr lang="en-US" sz="2800" b="1" dirty="0">
                <a:solidFill>
                  <a:srgbClr val="00367C"/>
                </a:solidFill>
                <a:latin typeface="+mj-lt"/>
              </a:rPr>
              <a:t>OFFICIALS EDUCATION</a:t>
            </a:r>
            <a:br>
              <a:rPr lang="en-US" sz="2800" b="1" dirty="0">
                <a:solidFill>
                  <a:srgbClr val="00367C"/>
                </a:solidFill>
                <a:latin typeface="+mj-lt"/>
              </a:rPr>
            </a:br>
            <a:r>
              <a:rPr lang="en-US" sz="2800" b="1" dirty="0">
                <a:solidFill>
                  <a:srgbClr val="00367C"/>
                </a:solidFill>
                <a:latin typeface="+mj-lt"/>
              </a:rPr>
              <a:t>Endurance Level 1 – 3</a:t>
            </a:r>
          </a:p>
          <a:p>
            <a:pPr algn="ctr">
              <a:defRPr/>
            </a:pPr>
            <a:endParaRPr lang="en-US" sz="2800" b="1" dirty="0">
              <a:solidFill>
                <a:srgbClr val="00367C"/>
              </a:solidFill>
              <a:latin typeface="+mj-lt"/>
            </a:endParaRPr>
          </a:p>
          <a:p>
            <a:pPr algn="ctr">
              <a:defRPr/>
            </a:pPr>
            <a:r>
              <a:rPr lang="en-US" sz="2800" b="1" dirty="0">
                <a:solidFill>
                  <a:srgbClr val="00367C"/>
                </a:solidFill>
                <a:latin typeface="+mj-lt"/>
              </a:rPr>
              <a:t>LEVEL 3</a:t>
            </a:r>
          </a:p>
          <a:p>
            <a:pPr algn="ctr">
              <a:defRPr/>
            </a:pPr>
            <a:r>
              <a:rPr lang="en-US" sz="2800" b="1" dirty="0">
                <a:solidFill>
                  <a:srgbClr val="00367C"/>
                </a:solidFill>
                <a:latin typeface="+mj-lt"/>
              </a:rPr>
              <a:t>Self-Paced Module</a:t>
            </a:r>
          </a:p>
          <a:p>
            <a:pPr algn="ctr" eaLnBrk="1" hangingPunct="1">
              <a:defRPr/>
            </a:pPr>
            <a:r>
              <a:rPr lang="en-US" altLang="en-US" sz="2800" b="1" dirty="0">
                <a:solidFill>
                  <a:srgbClr val="00367C"/>
                </a:solidFill>
                <a:latin typeface="+mn-lt"/>
              </a:rPr>
              <a:t>START DIRECTOR</a:t>
            </a:r>
          </a:p>
          <a:p>
            <a:pPr algn="ctr">
              <a:defRPr/>
            </a:pPr>
            <a:r>
              <a:rPr lang="en-US" sz="1000" b="1" dirty="0">
                <a:solidFill>
                  <a:srgbClr val="00367C"/>
                </a:solidFill>
                <a:latin typeface="+mj-lt"/>
              </a:rPr>
              <a:t>June 2026_16/06/2026</a:t>
            </a:r>
            <a:endParaRPr lang="en-GB" sz="1000" b="1" dirty="0">
              <a:latin typeface="+mj-lt"/>
            </a:endParaRPr>
          </a:p>
        </p:txBody>
      </p:sp>
      <p:sp>
        <p:nvSpPr>
          <p:cNvPr id="4" name="Slide Number Placeholder 3">
            <a:extLst>
              <a:ext uri="{FF2B5EF4-FFF2-40B4-BE49-F238E27FC236}">
                <a16:creationId xmlns:a16="http://schemas.microsoft.com/office/drawing/2014/main" id="{F05651D8-3A69-6485-5B96-C863BAB605B8}"/>
              </a:ext>
            </a:extLst>
          </p:cNvPr>
          <p:cNvSpPr>
            <a:spLocks noGrp="1"/>
          </p:cNvSpPr>
          <p:nvPr>
            <p:ph type="sldNum" sz="quarter" idx="10"/>
          </p:nvPr>
        </p:nvSpPr>
        <p:spPr/>
        <p:txBody>
          <a:bodyPr/>
          <a:lstStyle/>
          <a:p>
            <a:fld id="{8874F097-3164-477C-A0E4-594729CC08E2}" type="slidenum">
              <a:rPr lang="en-GB" smtClean="0"/>
              <a:t>1</a:t>
            </a:fld>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4A54D7-C2C1-6926-6A32-5913CA4966EB}"/>
              </a:ext>
            </a:extLst>
          </p:cNvPr>
          <p:cNvSpPr/>
          <p:nvPr/>
        </p:nvSpPr>
        <p:spPr>
          <a:xfrm>
            <a:off x="791834" y="1340768"/>
            <a:ext cx="3690434" cy="492443"/>
          </a:xfrm>
          <a:prstGeom prst="rect">
            <a:avLst/>
          </a:prstGeom>
        </p:spPr>
        <p:txBody>
          <a:bodyPr wrap="none">
            <a:spAutoFit/>
          </a:bodyPr>
          <a:lstStyle/>
          <a:p>
            <a:pPr eaLnBrk="1" hangingPunct="1">
              <a:defRPr/>
            </a:pPr>
            <a:r>
              <a:rPr lang="en-US" altLang="en-US" sz="2600" b="1" dirty="0">
                <a:solidFill>
                  <a:srgbClr val="0070C0"/>
                </a:solidFill>
                <a:latin typeface="+mj-lt"/>
              </a:rPr>
              <a:t>Event Requirements 1</a:t>
            </a:r>
          </a:p>
        </p:txBody>
      </p:sp>
      <p:sp>
        <p:nvSpPr>
          <p:cNvPr id="3" name="Rectangle 2">
            <a:extLst>
              <a:ext uri="{FF2B5EF4-FFF2-40B4-BE49-F238E27FC236}">
                <a16:creationId xmlns:a16="http://schemas.microsoft.com/office/drawing/2014/main" id="{A9E3BDB6-3A4C-2301-56C1-073921EA7E9F}"/>
              </a:ext>
            </a:extLst>
          </p:cNvPr>
          <p:cNvSpPr/>
          <p:nvPr/>
        </p:nvSpPr>
        <p:spPr>
          <a:xfrm>
            <a:off x="791834" y="1752819"/>
            <a:ext cx="7596844" cy="4093428"/>
          </a:xfrm>
          <a:prstGeom prst="rect">
            <a:avLst/>
          </a:prstGeom>
        </p:spPr>
        <p:txBody>
          <a:bodyPr wrap="square">
            <a:spAutoFit/>
          </a:bodyPr>
          <a:lstStyle/>
          <a:p>
            <a:pPr eaLnBrk="1" hangingPunct="1">
              <a:spcAft>
                <a:spcPts val="0"/>
              </a:spcAft>
              <a:defRPr/>
            </a:pPr>
            <a:r>
              <a:rPr lang="en-GB" altLang="en-US" sz="2000" b="1" dirty="0">
                <a:latin typeface="+mn-lt"/>
                <a:cs typeface="Arial" panose="020B0604020202020204" pitchFamily="34" charset="0"/>
              </a:rPr>
              <a:t>The Start Director, in conjunction with the Race Director and Referee, should:</a:t>
            </a:r>
          </a:p>
          <a:p>
            <a:pPr marL="342900" indent="-3429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Decide the precise location of the start line, for Road Races of an advertised distance the start line location is determined from the Course Measurement report</a:t>
            </a:r>
          </a:p>
          <a:p>
            <a:pPr marL="342900" indent="-3429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Decide location of all the facilities necessary at the start including warm up areas, assembly area and the route to the start</a:t>
            </a:r>
          </a:p>
          <a:p>
            <a:pPr marL="342900" indent="-3429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Agree the number of personnel and their location</a:t>
            </a:r>
          </a:p>
          <a:p>
            <a:pPr marL="342900" indent="-3429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Ensure all start area personnel are properly briefed</a:t>
            </a:r>
          </a:p>
          <a:p>
            <a:pPr eaLnBrk="1" hangingPunct="1">
              <a:defRPr/>
            </a:pPr>
            <a:r>
              <a:rPr lang="en-GB" altLang="en-US" sz="2000" b="1" i="1" dirty="0">
                <a:latin typeface="+mn-lt"/>
                <a:cs typeface="Arial" panose="020B0604020202020204" pitchFamily="34" charset="0"/>
              </a:rPr>
              <a:t>These requirements should be fully documented in the Risk Assessment Report and included in the start area diagram </a:t>
            </a:r>
          </a:p>
        </p:txBody>
      </p:sp>
      <p:sp>
        <p:nvSpPr>
          <p:cNvPr id="4" name="Slide Number Placeholder 3">
            <a:extLst>
              <a:ext uri="{FF2B5EF4-FFF2-40B4-BE49-F238E27FC236}">
                <a16:creationId xmlns:a16="http://schemas.microsoft.com/office/drawing/2014/main" id="{D9EB086A-47BD-A452-B203-F5B9E8CD9320}"/>
              </a:ext>
            </a:extLst>
          </p:cNvPr>
          <p:cNvSpPr>
            <a:spLocks noGrp="1"/>
          </p:cNvSpPr>
          <p:nvPr>
            <p:ph type="sldNum" sz="quarter" idx="10"/>
          </p:nvPr>
        </p:nvSpPr>
        <p:spPr/>
        <p:txBody>
          <a:bodyPr/>
          <a:lstStyle/>
          <a:p>
            <a:fld id="{02A65027-5D95-4BC0-89B4-69ED8CA3508E}" type="slidenum">
              <a:rPr lang="en-GB" smtClean="0"/>
              <a:t>10</a:t>
            </a:fld>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9C8C17-0A27-568E-AB94-A92E5FE5E47F}"/>
              </a:ext>
            </a:extLst>
          </p:cNvPr>
          <p:cNvSpPr/>
          <p:nvPr/>
        </p:nvSpPr>
        <p:spPr>
          <a:xfrm>
            <a:off x="643849" y="1268760"/>
            <a:ext cx="3690434" cy="492443"/>
          </a:xfrm>
          <a:prstGeom prst="rect">
            <a:avLst/>
          </a:prstGeom>
        </p:spPr>
        <p:txBody>
          <a:bodyPr wrap="none">
            <a:spAutoFit/>
          </a:bodyPr>
          <a:lstStyle/>
          <a:p>
            <a:pPr eaLnBrk="1" hangingPunct="1">
              <a:defRPr/>
            </a:pPr>
            <a:r>
              <a:rPr lang="en-US" altLang="en-US" sz="2600" b="1" dirty="0">
                <a:solidFill>
                  <a:srgbClr val="0070C0"/>
                </a:solidFill>
                <a:latin typeface="+mj-lt"/>
              </a:rPr>
              <a:t>Event Requirements 2</a:t>
            </a:r>
          </a:p>
        </p:txBody>
      </p:sp>
      <p:sp>
        <p:nvSpPr>
          <p:cNvPr id="3" name="Rectangle 2">
            <a:extLst>
              <a:ext uri="{FF2B5EF4-FFF2-40B4-BE49-F238E27FC236}">
                <a16:creationId xmlns:a16="http://schemas.microsoft.com/office/drawing/2014/main" id="{D77CF64D-50EF-32E1-9A77-7DC98CCEF7ED}"/>
              </a:ext>
            </a:extLst>
          </p:cNvPr>
          <p:cNvSpPr/>
          <p:nvPr/>
        </p:nvSpPr>
        <p:spPr>
          <a:xfrm>
            <a:off x="643849" y="1647964"/>
            <a:ext cx="7892813" cy="4632037"/>
          </a:xfrm>
          <a:prstGeom prst="rect">
            <a:avLst/>
          </a:prstGeom>
        </p:spPr>
        <p:txBody>
          <a:bodyPr wrap="square">
            <a:spAutoFit/>
          </a:bodyPr>
          <a:lstStyle/>
          <a:p>
            <a:pPr eaLnBrk="1" hangingPunct="1">
              <a:spcAft>
                <a:spcPts val="0"/>
              </a:spcAft>
              <a:defRPr/>
            </a:pPr>
            <a:r>
              <a:rPr lang="en-GB" altLang="en-US" sz="2000" b="1" dirty="0">
                <a:latin typeface="+mn-lt"/>
                <a:cs typeface="Arial" panose="020B0604020202020204" pitchFamily="34" charset="0"/>
              </a:rPr>
              <a:t>The Start Area - Location:</a:t>
            </a:r>
          </a:p>
          <a:p>
            <a:pPr marL="285750" indent="-28575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Ideally the start should be situated in an area closed to traffic, allowing free and easy access to all participants, a park or play area or closed roads are ideal locations</a:t>
            </a:r>
          </a:p>
          <a:p>
            <a:pPr marL="285750" indent="-28575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If the start is on an open road the problem of parked vehicles will need to be considered and evaluated</a:t>
            </a:r>
          </a:p>
          <a:p>
            <a:pPr marL="285750" indent="-28575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Ensure a safe and fair start for all runners; whilst it will not be possible for all runners to stand on the Start Line it is important that all can start running as soon as possible without unreasonable risk or hindrance</a:t>
            </a:r>
          </a:p>
          <a:p>
            <a:pPr marL="285750" indent="-285750" eaLnBrk="1" hangingPunct="1">
              <a:spcAft>
                <a:spcPts val="1200"/>
              </a:spcAft>
              <a:buFont typeface="Arial" panose="020B0604020202020204" pitchFamily="34" charset="0"/>
              <a:buChar char="•"/>
              <a:defRPr/>
            </a:pPr>
            <a:r>
              <a:rPr lang="en-GB" altLang="en-US" sz="2000" b="1" dirty="0">
                <a:latin typeface="+mn-lt"/>
                <a:cs typeface="Arial" panose="020B0604020202020204" pitchFamily="34" charset="0"/>
              </a:rPr>
              <a:t>The start should be as wide as possible avoiding downhill starts and street furniture, run straight for as far as possible and avoid early tight bends, to limit the inevitable bunching effect caused by sharp bends</a:t>
            </a:r>
          </a:p>
        </p:txBody>
      </p:sp>
      <p:sp>
        <p:nvSpPr>
          <p:cNvPr id="4" name="Slide Number Placeholder 3">
            <a:extLst>
              <a:ext uri="{FF2B5EF4-FFF2-40B4-BE49-F238E27FC236}">
                <a16:creationId xmlns:a16="http://schemas.microsoft.com/office/drawing/2014/main" id="{978386AE-AA50-E43F-5C23-890755690FFD}"/>
              </a:ext>
            </a:extLst>
          </p:cNvPr>
          <p:cNvSpPr>
            <a:spLocks noGrp="1"/>
          </p:cNvSpPr>
          <p:nvPr>
            <p:ph type="sldNum" sz="quarter" idx="10"/>
          </p:nvPr>
        </p:nvSpPr>
        <p:spPr/>
        <p:txBody>
          <a:bodyPr/>
          <a:lstStyle/>
          <a:p>
            <a:fld id="{02A65027-5D95-4BC0-89B4-69ED8CA3508E}" type="slidenum">
              <a:rPr lang="en-GB" smtClean="0"/>
              <a:t>11</a:t>
            </a:fld>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E44E70-78D2-9B1C-7964-6589E53B1789}"/>
              </a:ext>
            </a:extLst>
          </p:cNvPr>
          <p:cNvSpPr/>
          <p:nvPr/>
        </p:nvSpPr>
        <p:spPr>
          <a:xfrm>
            <a:off x="630238" y="1340768"/>
            <a:ext cx="3690434" cy="492443"/>
          </a:xfrm>
          <a:prstGeom prst="rect">
            <a:avLst/>
          </a:prstGeom>
        </p:spPr>
        <p:txBody>
          <a:bodyPr wrap="none">
            <a:spAutoFit/>
          </a:bodyPr>
          <a:lstStyle/>
          <a:p>
            <a:pPr eaLnBrk="1" hangingPunct="1">
              <a:defRPr/>
            </a:pPr>
            <a:r>
              <a:rPr lang="en-US" altLang="en-US" sz="2600" b="1" dirty="0">
                <a:solidFill>
                  <a:srgbClr val="0070C0"/>
                </a:solidFill>
                <a:latin typeface="+mj-lt"/>
              </a:rPr>
              <a:t>Event Requirements 3</a:t>
            </a:r>
          </a:p>
        </p:txBody>
      </p:sp>
      <p:pic>
        <p:nvPicPr>
          <p:cNvPr id="18435" name="Picture 9" descr="F:\Competitions Coordinator - Manjinder Singh\Officials\Endurance\Endurance Level 2 Course Images\IMGP1006.jpg">
            <a:extLst>
              <a:ext uri="{FF2B5EF4-FFF2-40B4-BE49-F238E27FC236}">
                <a16:creationId xmlns:a16="http://schemas.microsoft.com/office/drawing/2014/main" id="{79D25535-1D82-D27B-7EBF-6E7FB7752BB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806280" y="2821997"/>
            <a:ext cx="3600000" cy="269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Rectangle 4">
            <a:extLst>
              <a:ext uri="{FF2B5EF4-FFF2-40B4-BE49-F238E27FC236}">
                <a16:creationId xmlns:a16="http://schemas.microsoft.com/office/drawing/2014/main" id="{484EDFDD-63B7-B275-18EB-4BE411AE6345}"/>
              </a:ext>
            </a:extLst>
          </p:cNvPr>
          <p:cNvSpPr>
            <a:spLocks noChangeArrowheads="1"/>
          </p:cNvSpPr>
          <p:nvPr/>
        </p:nvSpPr>
        <p:spPr bwMode="auto">
          <a:xfrm>
            <a:off x="630238" y="2179061"/>
            <a:ext cx="3960018"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600"/>
              </a:spcAft>
              <a:buClrTx/>
            </a:pPr>
            <a:r>
              <a:rPr lang="en-GB" altLang="en-US" b="1" dirty="0">
                <a:latin typeface="+mn-lt"/>
                <a:cs typeface="Arial" panose="020B0604020202020204" pitchFamily="34" charset="0"/>
              </a:rPr>
              <a:t>Facilities such as changing and toilets should be close to hand</a:t>
            </a:r>
          </a:p>
          <a:p>
            <a:pPr eaLnBrk="1" hangingPunct="1">
              <a:spcBef>
                <a:spcPct val="0"/>
              </a:spcBef>
              <a:spcAft>
                <a:spcPts val="600"/>
              </a:spcAft>
              <a:buClrTx/>
            </a:pPr>
            <a:r>
              <a:rPr lang="en-GB" altLang="en-US" b="1" dirty="0">
                <a:latin typeface="+mn-lt"/>
                <a:cs typeface="Arial" panose="020B0604020202020204" pitchFamily="34" charset="0"/>
              </a:rPr>
              <a:t>The start area should be well marked, the use of a Public Address system is essential</a:t>
            </a:r>
          </a:p>
          <a:p>
            <a:pPr eaLnBrk="1" hangingPunct="1">
              <a:spcBef>
                <a:spcPct val="0"/>
              </a:spcBef>
              <a:buClrTx/>
            </a:pPr>
            <a:r>
              <a:rPr lang="en-GB" altLang="en-US" b="1" dirty="0">
                <a:latin typeface="+mn-lt"/>
                <a:cs typeface="Arial" panose="020B0604020202020204" pitchFamily="34" charset="0"/>
              </a:rPr>
              <a:t>If space and resources allow, the start may be fully controlled with restricted access to the whole</a:t>
            </a:r>
            <a:r>
              <a:rPr lang="en-GB" altLang="en-US" b="1" dirty="0">
                <a:latin typeface="+mn-lt"/>
              </a:rPr>
              <a:t> </a:t>
            </a:r>
            <a:r>
              <a:rPr lang="en-GB" altLang="en-US" b="1" dirty="0">
                <a:latin typeface="+mn-lt"/>
                <a:cs typeface="Arial" panose="020B0604020202020204" pitchFamily="34" charset="0"/>
              </a:rPr>
              <a:t>area using barriers, cones, rope, tape, etc. </a:t>
            </a:r>
            <a:endParaRPr lang="en-GB" altLang="en-US" dirty="0">
              <a:latin typeface="+mn-lt"/>
              <a:cs typeface="Arial" panose="020B0604020202020204" pitchFamily="34" charset="0"/>
            </a:endParaRPr>
          </a:p>
        </p:txBody>
      </p:sp>
      <p:sp>
        <p:nvSpPr>
          <p:cNvPr id="3" name="Slide Number Placeholder 2">
            <a:extLst>
              <a:ext uri="{FF2B5EF4-FFF2-40B4-BE49-F238E27FC236}">
                <a16:creationId xmlns:a16="http://schemas.microsoft.com/office/drawing/2014/main" id="{7FF3D975-3A7A-1096-A55A-4B548583BCD3}"/>
              </a:ext>
            </a:extLst>
          </p:cNvPr>
          <p:cNvSpPr>
            <a:spLocks noGrp="1"/>
          </p:cNvSpPr>
          <p:nvPr>
            <p:ph type="sldNum" sz="quarter" idx="10"/>
          </p:nvPr>
        </p:nvSpPr>
        <p:spPr/>
        <p:txBody>
          <a:bodyPr/>
          <a:lstStyle/>
          <a:p>
            <a:fld id="{02A65027-5D95-4BC0-89B4-69ED8CA3508E}" type="slidenum">
              <a:rPr lang="en-GB" smtClean="0"/>
              <a:t>12</a:t>
            </a:fld>
            <a:endParaRPr lang="en-GB" dirty="0"/>
          </a:p>
        </p:txBody>
      </p:sp>
      <p:sp>
        <p:nvSpPr>
          <p:cNvPr id="4" name="Rectangle 4">
            <a:extLst>
              <a:ext uri="{FF2B5EF4-FFF2-40B4-BE49-F238E27FC236}">
                <a16:creationId xmlns:a16="http://schemas.microsoft.com/office/drawing/2014/main" id="{862FC701-6E64-534E-8FD7-EEE798A1F34F}"/>
              </a:ext>
            </a:extLst>
          </p:cNvPr>
          <p:cNvSpPr>
            <a:spLocks noChangeArrowheads="1"/>
          </p:cNvSpPr>
          <p:nvPr/>
        </p:nvSpPr>
        <p:spPr bwMode="auto">
          <a:xfrm>
            <a:off x="630238" y="1798018"/>
            <a:ext cx="484361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0" indent="0" eaLnBrk="1" hangingPunct="1">
              <a:spcBef>
                <a:spcPct val="0"/>
              </a:spcBef>
              <a:spcAft>
                <a:spcPts val="0"/>
              </a:spcAft>
              <a:buClrTx/>
              <a:buNone/>
            </a:pPr>
            <a:r>
              <a:rPr lang="en-GB" altLang="en-US" sz="2200" b="1" dirty="0">
                <a:latin typeface="+mn-lt"/>
              </a:rPr>
              <a:t>The Start Area:</a:t>
            </a:r>
            <a:endParaRPr lang="en-GB" altLang="en-US" sz="2200" b="1" dirty="0">
              <a:latin typeface="+mn-lt"/>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0E68504-F3CA-2F60-77AF-F43A8ED0F01F}"/>
              </a:ext>
            </a:extLst>
          </p:cNvPr>
          <p:cNvSpPr/>
          <p:nvPr/>
        </p:nvSpPr>
        <p:spPr>
          <a:xfrm>
            <a:off x="575810" y="1196752"/>
            <a:ext cx="4535500" cy="492443"/>
          </a:xfrm>
          <a:prstGeom prst="rect">
            <a:avLst/>
          </a:prstGeom>
        </p:spPr>
        <p:txBody>
          <a:bodyPr wrap="square">
            <a:spAutoFit/>
          </a:bodyPr>
          <a:lstStyle/>
          <a:p>
            <a:pPr eaLnBrk="1" hangingPunct="1">
              <a:defRPr/>
            </a:pPr>
            <a:r>
              <a:rPr lang="en-US" altLang="en-US" sz="2600" b="1" dirty="0">
                <a:solidFill>
                  <a:srgbClr val="0070C0"/>
                </a:solidFill>
                <a:latin typeface="+mj-lt"/>
              </a:rPr>
              <a:t>Event Requirements 4</a:t>
            </a:r>
          </a:p>
        </p:txBody>
      </p:sp>
      <p:sp>
        <p:nvSpPr>
          <p:cNvPr id="19459" name="Rectangle 2">
            <a:extLst>
              <a:ext uri="{FF2B5EF4-FFF2-40B4-BE49-F238E27FC236}">
                <a16:creationId xmlns:a16="http://schemas.microsoft.com/office/drawing/2014/main" id="{F0E441C4-D77F-3B16-4AD1-AB2916C0FD3F}"/>
              </a:ext>
            </a:extLst>
          </p:cNvPr>
          <p:cNvSpPr>
            <a:spLocks noChangeArrowheads="1"/>
          </p:cNvSpPr>
          <p:nvPr/>
        </p:nvSpPr>
        <p:spPr bwMode="auto">
          <a:xfrm>
            <a:off x="575810" y="1628800"/>
            <a:ext cx="8028892" cy="463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0" indent="0" eaLnBrk="1" hangingPunct="1">
              <a:spcBef>
                <a:spcPct val="0"/>
              </a:spcBef>
              <a:spcAft>
                <a:spcPts val="0"/>
              </a:spcAft>
              <a:buClrTx/>
              <a:buNone/>
            </a:pPr>
            <a:r>
              <a:rPr lang="en-GB" altLang="en-US" b="1" dirty="0">
                <a:latin typeface="+mn-lt"/>
                <a:cs typeface="Arial" panose="020B0604020202020204" pitchFamily="34" charset="0"/>
              </a:rPr>
              <a:t>The Race Start:</a:t>
            </a:r>
          </a:p>
          <a:p>
            <a:pPr eaLnBrk="1" hangingPunct="1">
              <a:spcBef>
                <a:spcPct val="0"/>
              </a:spcBef>
              <a:spcAft>
                <a:spcPts val="600"/>
              </a:spcAft>
              <a:buClrTx/>
            </a:pPr>
            <a:r>
              <a:rPr lang="en-GB" altLang="en-US" b="1" dirty="0">
                <a:latin typeface="+mn-lt"/>
                <a:cs typeface="Arial" panose="020B0604020202020204" pitchFamily="34" charset="0"/>
              </a:rPr>
              <a:t>In an ideal world everyone would start on the same line, the problems with slower runners impeding faster runners following an initial dash, with associated H&amp;S implications, are well recognised and should be avoided if possible</a:t>
            </a:r>
          </a:p>
          <a:p>
            <a:pPr eaLnBrk="1" hangingPunct="1">
              <a:spcBef>
                <a:spcPct val="0"/>
              </a:spcBef>
              <a:spcAft>
                <a:spcPts val="600"/>
              </a:spcAft>
              <a:buClrTx/>
            </a:pPr>
            <a:r>
              <a:rPr lang="en-GB" altLang="en-US" b="1" dirty="0">
                <a:latin typeface="+mn-lt"/>
                <a:cs typeface="Arial" panose="020B0604020202020204" pitchFamily="34" charset="0"/>
              </a:rPr>
              <a:t>Runners only join the start from rear</a:t>
            </a:r>
          </a:p>
          <a:p>
            <a:pPr eaLnBrk="1" hangingPunct="1">
              <a:spcBef>
                <a:spcPct val="0"/>
              </a:spcBef>
              <a:spcAft>
                <a:spcPts val="600"/>
              </a:spcAft>
              <a:buClrTx/>
            </a:pPr>
            <a:r>
              <a:rPr lang="en-GB" altLang="en-US" b="1" dirty="0">
                <a:latin typeface="+mn-lt"/>
                <a:cs typeface="Arial" panose="020B0604020202020204" pitchFamily="34" charset="0"/>
              </a:rPr>
              <a:t>Ensure that the correct start line is used and to avoid the necessity of trying to push a huge crowd of runners back to a line, many organisers set up a ‘dummy’ assembly line, set back from the start line, from which the runners are walked forward to the official start line at a pre-designated time</a:t>
            </a:r>
          </a:p>
          <a:p>
            <a:pPr eaLnBrk="1" hangingPunct="1">
              <a:spcBef>
                <a:spcPct val="0"/>
              </a:spcBef>
              <a:buClrTx/>
            </a:pPr>
            <a:r>
              <a:rPr lang="en-GB" altLang="en-US" b="1" dirty="0">
                <a:latin typeface="+mn-lt"/>
                <a:cs typeface="Arial" panose="020B0604020202020204" pitchFamily="34" charset="0"/>
              </a:rPr>
              <a:t>In large races it is usual to allocate start line ‘Zones’ so that runners may line up within their ability ranges, as illustrated on the following slide</a:t>
            </a:r>
          </a:p>
        </p:txBody>
      </p:sp>
      <p:sp>
        <p:nvSpPr>
          <p:cNvPr id="3" name="Slide Number Placeholder 2">
            <a:extLst>
              <a:ext uri="{FF2B5EF4-FFF2-40B4-BE49-F238E27FC236}">
                <a16:creationId xmlns:a16="http://schemas.microsoft.com/office/drawing/2014/main" id="{A5F89A7A-89AB-1462-3C64-071A24E989EC}"/>
              </a:ext>
            </a:extLst>
          </p:cNvPr>
          <p:cNvSpPr>
            <a:spLocks noGrp="1"/>
          </p:cNvSpPr>
          <p:nvPr>
            <p:ph type="sldNum" sz="quarter" idx="10"/>
          </p:nvPr>
        </p:nvSpPr>
        <p:spPr/>
        <p:txBody>
          <a:bodyPr/>
          <a:lstStyle/>
          <a:p>
            <a:fld id="{02A65027-5D95-4BC0-89B4-69ED8CA3508E}" type="slidenum">
              <a:rPr lang="en-GB" smtClean="0"/>
              <a:t>13</a:t>
            </a:fld>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F418BF-FFE9-0C9F-BACA-CF2FB8F1E097}"/>
              </a:ext>
            </a:extLst>
          </p:cNvPr>
          <p:cNvSpPr/>
          <p:nvPr/>
        </p:nvSpPr>
        <p:spPr>
          <a:xfrm>
            <a:off x="595752" y="1171845"/>
            <a:ext cx="3690434" cy="492443"/>
          </a:xfrm>
          <a:prstGeom prst="rect">
            <a:avLst/>
          </a:prstGeom>
        </p:spPr>
        <p:txBody>
          <a:bodyPr wrap="none">
            <a:spAutoFit/>
          </a:bodyPr>
          <a:lstStyle/>
          <a:p>
            <a:pPr eaLnBrk="1" hangingPunct="1">
              <a:defRPr/>
            </a:pPr>
            <a:r>
              <a:rPr lang="en-US" altLang="en-US" sz="2600" b="1" dirty="0">
                <a:solidFill>
                  <a:srgbClr val="0070C0"/>
                </a:solidFill>
                <a:latin typeface="+mj-lt"/>
              </a:rPr>
              <a:t>Event Requirements 5</a:t>
            </a:r>
          </a:p>
        </p:txBody>
      </p:sp>
      <p:sp>
        <p:nvSpPr>
          <p:cNvPr id="16387" name="Rectangle 2">
            <a:extLst>
              <a:ext uri="{FF2B5EF4-FFF2-40B4-BE49-F238E27FC236}">
                <a16:creationId xmlns:a16="http://schemas.microsoft.com/office/drawing/2014/main" id="{DE60E99A-3A4D-4420-6D0C-F52E94B8687B}"/>
              </a:ext>
            </a:extLst>
          </p:cNvPr>
          <p:cNvSpPr>
            <a:spLocks noChangeArrowheads="1"/>
          </p:cNvSpPr>
          <p:nvPr/>
        </p:nvSpPr>
        <p:spPr bwMode="auto">
          <a:xfrm>
            <a:off x="595752" y="1590210"/>
            <a:ext cx="354880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0"/>
              </a:spcAft>
              <a:buClrTx/>
              <a:buFontTx/>
              <a:buNone/>
            </a:pPr>
            <a:r>
              <a:rPr lang="en-GB" altLang="en-US" b="1" dirty="0">
                <a:latin typeface="+mn-lt"/>
                <a:cs typeface="Arial" panose="020B0604020202020204" pitchFamily="34" charset="0"/>
              </a:rPr>
              <a:t>Race Start – “Wave Starts”:</a:t>
            </a:r>
          </a:p>
        </p:txBody>
      </p:sp>
      <p:sp>
        <p:nvSpPr>
          <p:cNvPr id="24" name="Slide Number Placeholder 23">
            <a:extLst>
              <a:ext uri="{FF2B5EF4-FFF2-40B4-BE49-F238E27FC236}">
                <a16:creationId xmlns:a16="http://schemas.microsoft.com/office/drawing/2014/main" id="{8F14240A-A542-81E7-2668-CB4B5F4CC7B1}"/>
              </a:ext>
            </a:extLst>
          </p:cNvPr>
          <p:cNvSpPr>
            <a:spLocks noGrp="1"/>
          </p:cNvSpPr>
          <p:nvPr>
            <p:ph type="sldNum" sz="quarter" idx="10"/>
          </p:nvPr>
        </p:nvSpPr>
        <p:spPr/>
        <p:txBody>
          <a:bodyPr/>
          <a:lstStyle/>
          <a:p>
            <a:fld id="{02A65027-5D95-4BC0-89B4-69ED8CA3508E}" type="slidenum">
              <a:rPr lang="en-GB" smtClean="0"/>
              <a:t>14</a:t>
            </a:fld>
            <a:endParaRPr lang="en-GB"/>
          </a:p>
        </p:txBody>
      </p:sp>
      <p:sp>
        <p:nvSpPr>
          <p:cNvPr id="25" name="Rectangle 2">
            <a:extLst>
              <a:ext uri="{FF2B5EF4-FFF2-40B4-BE49-F238E27FC236}">
                <a16:creationId xmlns:a16="http://schemas.microsoft.com/office/drawing/2014/main" id="{5834B17C-1865-DC61-9E1E-C2E114A4B80D}"/>
              </a:ext>
            </a:extLst>
          </p:cNvPr>
          <p:cNvSpPr>
            <a:spLocks noChangeArrowheads="1"/>
          </p:cNvSpPr>
          <p:nvPr/>
        </p:nvSpPr>
        <p:spPr bwMode="auto">
          <a:xfrm>
            <a:off x="526245" y="5600289"/>
            <a:ext cx="802244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0"/>
              </a:spcAft>
              <a:buClrTx/>
            </a:pPr>
            <a:r>
              <a:rPr lang="en-GB" altLang="en-US" b="1" dirty="0">
                <a:latin typeface="+mn-lt"/>
                <a:cs typeface="Arial" panose="020B0604020202020204" pitchFamily="34" charset="0"/>
              </a:rPr>
              <a:t>Even if this is done some will nevertheless try to start on the front line when they should start further back. Polite requests usually deter such hopefuls </a:t>
            </a:r>
          </a:p>
        </p:txBody>
      </p:sp>
      <p:grpSp>
        <p:nvGrpSpPr>
          <p:cNvPr id="44" name="Group 43">
            <a:extLst>
              <a:ext uri="{FF2B5EF4-FFF2-40B4-BE49-F238E27FC236}">
                <a16:creationId xmlns:a16="http://schemas.microsoft.com/office/drawing/2014/main" id="{26CF4A9B-CAEA-6E5C-838A-8B2FA2A8AA7A}"/>
              </a:ext>
            </a:extLst>
          </p:cNvPr>
          <p:cNvGrpSpPr/>
          <p:nvPr/>
        </p:nvGrpSpPr>
        <p:grpSpPr>
          <a:xfrm>
            <a:off x="802366" y="1817410"/>
            <a:ext cx="7575779" cy="3792517"/>
            <a:chOff x="802366" y="1772816"/>
            <a:chExt cx="7575779" cy="3792517"/>
          </a:xfrm>
        </p:grpSpPr>
        <p:grpSp>
          <p:nvGrpSpPr>
            <p:cNvPr id="3" name="Group 76">
              <a:extLst>
                <a:ext uri="{FF2B5EF4-FFF2-40B4-BE49-F238E27FC236}">
                  <a16:creationId xmlns:a16="http://schemas.microsoft.com/office/drawing/2014/main" id="{FB8D94B6-E4E5-688B-D261-644C3C53FF48}"/>
                </a:ext>
              </a:extLst>
            </p:cNvPr>
            <p:cNvGrpSpPr>
              <a:grpSpLocks/>
            </p:cNvGrpSpPr>
            <p:nvPr/>
          </p:nvGrpSpPr>
          <p:grpSpPr bwMode="auto">
            <a:xfrm>
              <a:off x="802366" y="1772816"/>
              <a:ext cx="7575779" cy="2728157"/>
              <a:chOff x="428596" y="-410828"/>
              <a:chExt cx="8699839" cy="4689522"/>
            </a:xfrm>
          </p:grpSpPr>
          <p:cxnSp>
            <p:nvCxnSpPr>
              <p:cNvPr id="4" name="Straight Connector 12">
                <a:extLst>
                  <a:ext uri="{FF2B5EF4-FFF2-40B4-BE49-F238E27FC236}">
                    <a16:creationId xmlns:a16="http://schemas.microsoft.com/office/drawing/2014/main" id="{7FEB47D1-0EC8-7F1F-61F6-3B912EA18AF7}"/>
                  </a:ext>
                </a:extLst>
              </p:cNvPr>
              <p:cNvCxnSpPr>
                <a:cxnSpLocks noChangeShapeType="1"/>
              </p:cNvCxnSpPr>
              <p:nvPr/>
            </p:nvCxnSpPr>
            <p:spPr bwMode="auto">
              <a:xfrm>
                <a:off x="428596" y="2143116"/>
                <a:ext cx="1357322" cy="158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5" name="Straight Connector 15">
                <a:extLst>
                  <a:ext uri="{FF2B5EF4-FFF2-40B4-BE49-F238E27FC236}">
                    <a16:creationId xmlns:a16="http://schemas.microsoft.com/office/drawing/2014/main" id="{A5A11150-D1E1-78D9-0336-4FFCB062D354}"/>
                  </a:ext>
                </a:extLst>
              </p:cNvPr>
              <p:cNvCxnSpPr>
                <a:cxnSpLocks noChangeShapeType="1"/>
              </p:cNvCxnSpPr>
              <p:nvPr/>
            </p:nvCxnSpPr>
            <p:spPr bwMode="auto">
              <a:xfrm rot="5400000">
                <a:off x="6822297" y="3036091"/>
                <a:ext cx="1500198" cy="1588"/>
              </a:xfrm>
              <a:prstGeom prst="line">
                <a:avLst/>
              </a:prstGeom>
              <a:noFill/>
              <a:ln w="38100" algn="ctr">
                <a:solidFill>
                  <a:srgbClr val="E1002C"/>
                </a:solidFill>
                <a:round/>
                <a:headEnd/>
                <a:tailEnd/>
              </a:ln>
              <a:extLst>
                <a:ext uri="{909E8E84-426E-40DD-AFC4-6F175D3DCCD1}">
                  <a14:hiddenFill xmlns:a14="http://schemas.microsoft.com/office/drawing/2010/main">
                    <a:noFill/>
                  </a14:hiddenFill>
                </a:ext>
              </a:extLst>
            </p:spPr>
          </p:cxnSp>
          <p:sp>
            <p:nvSpPr>
              <p:cNvPr id="6" name="TextBox 5">
                <a:extLst>
                  <a:ext uri="{FF2B5EF4-FFF2-40B4-BE49-F238E27FC236}">
                    <a16:creationId xmlns:a16="http://schemas.microsoft.com/office/drawing/2014/main" id="{2255A5B0-F2E8-5EC8-5EB5-4A93A009592D}"/>
                  </a:ext>
                </a:extLst>
              </p:cNvPr>
              <p:cNvSpPr txBox="1"/>
              <p:nvPr/>
            </p:nvSpPr>
            <p:spPr>
              <a:xfrm>
                <a:off x="7144186" y="3857533"/>
                <a:ext cx="927588" cy="308114"/>
              </a:xfrm>
              <a:prstGeom prst="rect">
                <a:avLst/>
              </a:prstGeom>
              <a:noFill/>
            </p:spPr>
            <p:txBody>
              <a:bodyPr>
                <a:spAutoFit/>
              </a:bodyPr>
              <a:lstStyle/>
              <a:p>
                <a:pPr algn="ctr">
                  <a:defRPr/>
                </a:pPr>
                <a:r>
                  <a:rPr lang="en-GB" sz="1400" b="1" dirty="0">
                    <a:latin typeface="+mn-lt"/>
                  </a:rPr>
                  <a:t>Start Line</a:t>
                </a:r>
              </a:p>
            </p:txBody>
          </p:sp>
          <p:sp>
            <p:nvSpPr>
              <p:cNvPr id="7" name="Rectangle 6">
                <a:extLst>
                  <a:ext uri="{FF2B5EF4-FFF2-40B4-BE49-F238E27FC236}">
                    <a16:creationId xmlns:a16="http://schemas.microsoft.com/office/drawing/2014/main" id="{9EDBEECD-75EF-DE25-84A2-5DB42131B12C}"/>
                  </a:ext>
                </a:extLst>
              </p:cNvPr>
              <p:cNvSpPr/>
              <p:nvPr/>
            </p:nvSpPr>
            <p:spPr bwMode="auto">
              <a:xfrm>
                <a:off x="5900559" y="3860708"/>
                <a:ext cx="499120" cy="413224"/>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TB</a:t>
                </a:r>
              </a:p>
              <a:p>
                <a:pPr>
                  <a:defRPr/>
                </a:pPr>
                <a:endParaRPr lang="en-GB" sz="1200" b="1" dirty="0">
                  <a:latin typeface="+mn-lt"/>
                </a:endParaRPr>
              </a:p>
            </p:txBody>
          </p:sp>
          <p:sp>
            <p:nvSpPr>
              <p:cNvPr id="8" name="Rectangle 7">
                <a:extLst>
                  <a:ext uri="{FF2B5EF4-FFF2-40B4-BE49-F238E27FC236}">
                    <a16:creationId xmlns:a16="http://schemas.microsoft.com/office/drawing/2014/main" id="{A4E49CA3-DEC7-EF2E-F159-EBE3BF709EAD}"/>
                  </a:ext>
                </a:extLst>
              </p:cNvPr>
              <p:cNvSpPr/>
              <p:nvPr/>
            </p:nvSpPr>
            <p:spPr bwMode="auto">
              <a:xfrm>
                <a:off x="8500581" y="3889252"/>
                <a:ext cx="500575" cy="389442"/>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ST</a:t>
                </a:r>
              </a:p>
              <a:p>
                <a:pPr>
                  <a:defRPr/>
                </a:pPr>
                <a:endParaRPr lang="en-GB" sz="1200" b="1" dirty="0">
                  <a:latin typeface="+mn-lt"/>
                </a:endParaRPr>
              </a:p>
            </p:txBody>
          </p:sp>
          <p:sp>
            <p:nvSpPr>
              <p:cNvPr id="9" name="Rectangle 8">
                <a:extLst>
                  <a:ext uri="{FF2B5EF4-FFF2-40B4-BE49-F238E27FC236}">
                    <a16:creationId xmlns:a16="http://schemas.microsoft.com/office/drawing/2014/main" id="{7EB5ABB1-D296-D21B-641D-80CD3C49B068}"/>
                  </a:ext>
                </a:extLst>
              </p:cNvPr>
              <p:cNvSpPr/>
              <p:nvPr/>
            </p:nvSpPr>
            <p:spPr bwMode="auto">
              <a:xfrm>
                <a:off x="7108773" y="1935630"/>
                <a:ext cx="927588" cy="416558"/>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TK/SD/R</a:t>
                </a:r>
              </a:p>
              <a:p>
                <a:pPr>
                  <a:defRPr/>
                </a:pPr>
                <a:endParaRPr lang="en-GB" sz="1200" b="1" dirty="0">
                  <a:latin typeface="+mn-lt"/>
                </a:endParaRPr>
              </a:p>
            </p:txBody>
          </p:sp>
          <p:cxnSp>
            <p:nvCxnSpPr>
              <p:cNvPr id="10" name="Straight Connector 34">
                <a:extLst>
                  <a:ext uri="{FF2B5EF4-FFF2-40B4-BE49-F238E27FC236}">
                    <a16:creationId xmlns:a16="http://schemas.microsoft.com/office/drawing/2014/main" id="{250EA525-A90F-A7D2-9766-28FD4A94F90A}"/>
                  </a:ext>
                </a:extLst>
              </p:cNvPr>
              <p:cNvCxnSpPr>
                <a:cxnSpLocks noChangeShapeType="1"/>
              </p:cNvCxnSpPr>
              <p:nvPr/>
            </p:nvCxnSpPr>
            <p:spPr bwMode="auto">
              <a:xfrm rot="5400000">
                <a:off x="859426" y="2987514"/>
                <a:ext cx="1643074" cy="794"/>
              </a:xfrm>
              <a:prstGeom prst="line">
                <a:avLst/>
              </a:prstGeom>
              <a:noFill/>
              <a:ln w="38100" algn="ctr">
                <a:solidFill>
                  <a:schemeClr val="tx1"/>
                </a:solidFill>
                <a:prstDash val="dash"/>
                <a:round/>
                <a:headEnd/>
                <a:tailEnd/>
              </a:ln>
              <a:extLst>
                <a:ext uri="{909E8E84-426E-40DD-AFC4-6F175D3DCCD1}">
                  <a14:hiddenFill xmlns:a14="http://schemas.microsoft.com/office/drawing/2010/main">
                    <a:noFill/>
                  </a14:hiddenFill>
                </a:ext>
              </a:extLst>
            </p:spPr>
          </p:cxnSp>
          <p:cxnSp>
            <p:nvCxnSpPr>
              <p:cNvPr id="11" name="Straight Connector 23">
                <a:extLst>
                  <a:ext uri="{FF2B5EF4-FFF2-40B4-BE49-F238E27FC236}">
                    <a16:creationId xmlns:a16="http://schemas.microsoft.com/office/drawing/2014/main" id="{40C4DFF1-89F9-2284-EE27-ABEF05C8995A}"/>
                  </a:ext>
                </a:extLst>
              </p:cNvPr>
              <p:cNvCxnSpPr>
                <a:cxnSpLocks noChangeShapeType="1"/>
              </p:cNvCxnSpPr>
              <p:nvPr/>
            </p:nvCxnSpPr>
            <p:spPr bwMode="auto">
              <a:xfrm>
                <a:off x="2214546" y="2143116"/>
                <a:ext cx="1357322" cy="158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2" name="Straight Connector 24">
                <a:extLst>
                  <a:ext uri="{FF2B5EF4-FFF2-40B4-BE49-F238E27FC236}">
                    <a16:creationId xmlns:a16="http://schemas.microsoft.com/office/drawing/2014/main" id="{CCA141A6-B2B8-C7D2-E30A-030F020BCDD2}"/>
                  </a:ext>
                </a:extLst>
              </p:cNvPr>
              <p:cNvCxnSpPr>
                <a:cxnSpLocks noChangeShapeType="1"/>
              </p:cNvCxnSpPr>
              <p:nvPr/>
            </p:nvCxnSpPr>
            <p:spPr bwMode="auto">
              <a:xfrm>
                <a:off x="4000496" y="2143116"/>
                <a:ext cx="1357322" cy="158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3" name="Straight Connector 25">
                <a:extLst>
                  <a:ext uri="{FF2B5EF4-FFF2-40B4-BE49-F238E27FC236}">
                    <a16:creationId xmlns:a16="http://schemas.microsoft.com/office/drawing/2014/main" id="{72BCFE7B-1FA3-CE04-4ED2-5C0F5E93014C}"/>
                  </a:ext>
                </a:extLst>
              </p:cNvPr>
              <p:cNvCxnSpPr>
                <a:cxnSpLocks noChangeShapeType="1"/>
              </p:cNvCxnSpPr>
              <p:nvPr/>
            </p:nvCxnSpPr>
            <p:spPr bwMode="auto">
              <a:xfrm>
                <a:off x="5857884" y="2143116"/>
                <a:ext cx="1143008" cy="158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4" name="Straight Connector 26">
                <a:extLst>
                  <a:ext uri="{FF2B5EF4-FFF2-40B4-BE49-F238E27FC236}">
                    <a16:creationId xmlns:a16="http://schemas.microsoft.com/office/drawing/2014/main" id="{27917244-68DD-8970-DAE6-2EF97C88FC28}"/>
                  </a:ext>
                </a:extLst>
              </p:cNvPr>
              <p:cNvCxnSpPr>
                <a:cxnSpLocks noChangeShapeType="1"/>
              </p:cNvCxnSpPr>
              <p:nvPr/>
            </p:nvCxnSpPr>
            <p:spPr bwMode="auto">
              <a:xfrm>
                <a:off x="8072462" y="2143116"/>
                <a:ext cx="785818" cy="158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5" name="Straight Connector 27">
                <a:extLst>
                  <a:ext uri="{FF2B5EF4-FFF2-40B4-BE49-F238E27FC236}">
                    <a16:creationId xmlns:a16="http://schemas.microsoft.com/office/drawing/2014/main" id="{70F4A07E-D63C-E5DC-8320-4D946AF77BB1}"/>
                  </a:ext>
                </a:extLst>
              </p:cNvPr>
              <p:cNvCxnSpPr>
                <a:cxnSpLocks noChangeShapeType="1"/>
              </p:cNvCxnSpPr>
              <p:nvPr/>
            </p:nvCxnSpPr>
            <p:spPr bwMode="auto">
              <a:xfrm>
                <a:off x="5786118" y="3786189"/>
                <a:ext cx="3141858" cy="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6" name="Straight Connector 28">
                <a:extLst>
                  <a:ext uri="{FF2B5EF4-FFF2-40B4-BE49-F238E27FC236}">
                    <a16:creationId xmlns:a16="http://schemas.microsoft.com/office/drawing/2014/main" id="{ABFD605F-2AC1-39F5-FAB3-AE0E9E0CF30A}"/>
                  </a:ext>
                </a:extLst>
              </p:cNvPr>
              <p:cNvCxnSpPr>
                <a:cxnSpLocks noChangeShapeType="1"/>
              </p:cNvCxnSpPr>
              <p:nvPr/>
            </p:nvCxnSpPr>
            <p:spPr bwMode="auto">
              <a:xfrm>
                <a:off x="4000496" y="3786190"/>
                <a:ext cx="1357322" cy="158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7" name="Straight Connector 29">
                <a:extLst>
                  <a:ext uri="{FF2B5EF4-FFF2-40B4-BE49-F238E27FC236}">
                    <a16:creationId xmlns:a16="http://schemas.microsoft.com/office/drawing/2014/main" id="{FF0FC3D7-07EF-39C2-A7C5-658056C7EBCA}"/>
                  </a:ext>
                </a:extLst>
              </p:cNvPr>
              <p:cNvCxnSpPr>
                <a:cxnSpLocks noChangeShapeType="1"/>
              </p:cNvCxnSpPr>
              <p:nvPr/>
            </p:nvCxnSpPr>
            <p:spPr bwMode="auto">
              <a:xfrm>
                <a:off x="2214546" y="3786190"/>
                <a:ext cx="1357322" cy="158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8" name="Straight Connector 30">
                <a:extLst>
                  <a:ext uri="{FF2B5EF4-FFF2-40B4-BE49-F238E27FC236}">
                    <a16:creationId xmlns:a16="http://schemas.microsoft.com/office/drawing/2014/main" id="{1C1ED075-612D-1E35-EECF-F66BB861B279}"/>
                  </a:ext>
                </a:extLst>
              </p:cNvPr>
              <p:cNvCxnSpPr>
                <a:cxnSpLocks noChangeShapeType="1"/>
              </p:cNvCxnSpPr>
              <p:nvPr/>
            </p:nvCxnSpPr>
            <p:spPr bwMode="auto">
              <a:xfrm>
                <a:off x="428596" y="3786190"/>
                <a:ext cx="1357322" cy="158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 name="Straight Connector 32">
                <a:extLst>
                  <a:ext uri="{FF2B5EF4-FFF2-40B4-BE49-F238E27FC236}">
                    <a16:creationId xmlns:a16="http://schemas.microsoft.com/office/drawing/2014/main" id="{A5E05CF2-D17F-2AF6-64EE-C4CD2579DD27}"/>
                  </a:ext>
                </a:extLst>
              </p:cNvPr>
              <p:cNvCxnSpPr>
                <a:cxnSpLocks noChangeShapeType="1"/>
              </p:cNvCxnSpPr>
              <p:nvPr/>
            </p:nvCxnSpPr>
            <p:spPr bwMode="auto">
              <a:xfrm flipV="1">
                <a:off x="7000893" y="1928802"/>
                <a:ext cx="285753" cy="214314"/>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0" name="Straight Connector 36">
                <a:extLst>
                  <a:ext uri="{FF2B5EF4-FFF2-40B4-BE49-F238E27FC236}">
                    <a16:creationId xmlns:a16="http://schemas.microsoft.com/office/drawing/2014/main" id="{8F0753BD-F9B6-9874-4312-E17DA6AD0B80}"/>
                  </a:ext>
                </a:extLst>
              </p:cNvPr>
              <p:cNvCxnSpPr>
                <a:cxnSpLocks noChangeShapeType="1"/>
              </p:cNvCxnSpPr>
              <p:nvPr/>
            </p:nvCxnSpPr>
            <p:spPr bwMode="auto">
              <a:xfrm>
                <a:off x="7286644" y="1926864"/>
                <a:ext cx="571504" cy="1587"/>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1" name="Straight Connector 39">
                <a:extLst>
                  <a:ext uri="{FF2B5EF4-FFF2-40B4-BE49-F238E27FC236}">
                    <a16:creationId xmlns:a16="http://schemas.microsoft.com/office/drawing/2014/main" id="{1C300456-4D69-22C8-528F-A8D65F473706}"/>
                  </a:ext>
                </a:extLst>
              </p:cNvPr>
              <p:cNvCxnSpPr>
                <a:cxnSpLocks noChangeShapeType="1"/>
              </p:cNvCxnSpPr>
              <p:nvPr/>
            </p:nvCxnSpPr>
            <p:spPr bwMode="auto">
              <a:xfrm rot="16200000" flipH="1">
                <a:off x="7858148" y="1928802"/>
                <a:ext cx="214314" cy="214314"/>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2" name="Straight Connector 49">
                <a:extLst>
                  <a:ext uri="{FF2B5EF4-FFF2-40B4-BE49-F238E27FC236}">
                    <a16:creationId xmlns:a16="http://schemas.microsoft.com/office/drawing/2014/main" id="{24834DA2-68C4-4D11-FB89-66B44F5CE085}"/>
                  </a:ext>
                </a:extLst>
              </p:cNvPr>
              <p:cNvCxnSpPr>
                <a:cxnSpLocks noChangeShapeType="1"/>
              </p:cNvCxnSpPr>
              <p:nvPr/>
            </p:nvCxnSpPr>
            <p:spPr bwMode="auto">
              <a:xfrm rot="5400000">
                <a:off x="2536414" y="2964256"/>
                <a:ext cx="1643074" cy="794"/>
              </a:xfrm>
              <a:prstGeom prst="line">
                <a:avLst/>
              </a:prstGeom>
              <a:noFill/>
              <a:ln w="38100" algn="ctr">
                <a:solidFill>
                  <a:schemeClr val="tx1"/>
                </a:solidFill>
                <a:prstDash val="dash"/>
                <a:round/>
                <a:headEnd/>
                <a:tailEnd/>
              </a:ln>
              <a:extLst>
                <a:ext uri="{909E8E84-426E-40DD-AFC4-6F175D3DCCD1}">
                  <a14:hiddenFill xmlns:a14="http://schemas.microsoft.com/office/drawing/2010/main">
                    <a:noFill/>
                  </a14:hiddenFill>
                </a:ext>
              </a:extLst>
            </p:spPr>
          </p:cxnSp>
          <p:cxnSp>
            <p:nvCxnSpPr>
              <p:cNvPr id="23" name="Straight Connector 50">
                <a:extLst>
                  <a:ext uri="{FF2B5EF4-FFF2-40B4-BE49-F238E27FC236}">
                    <a16:creationId xmlns:a16="http://schemas.microsoft.com/office/drawing/2014/main" id="{84937B7D-772E-01F4-8788-96AC9149C495}"/>
                  </a:ext>
                </a:extLst>
              </p:cNvPr>
              <p:cNvCxnSpPr>
                <a:cxnSpLocks noChangeShapeType="1"/>
              </p:cNvCxnSpPr>
              <p:nvPr/>
            </p:nvCxnSpPr>
            <p:spPr bwMode="auto">
              <a:xfrm rot="5400000">
                <a:off x="4393802" y="2964256"/>
                <a:ext cx="1643074" cy="794"/>
              </a:xfrm>
              <a:prstGeom prst="line">
                <a:avLst/>
              </a:prstGeom>
              <a:noFill/>
              <a:ln w="381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29" name="TextBox 28">
                <a:extLst>
                  <a:ext uri="{FF2B5EF4-FFF2-40B4-BE49-F238E27FC236}">
                    <a16:creationId xmlns:a16="http://schemas.microsoft.com/office/drawing/2014/main" id="{2D989876-7C3A-2645-750B-5DE80D270C09}"/>
                  </a:ext>
                </a:extLst>
              </p:cNvPr>
              <p:cNvSpPr txBox="1"/>
              <p:nvPr/>
            </p:nvSpPr>
            <p:spPr>
              <a:xfrm>
                <a:off x="2072059" y="2785931"/>
                <a:ext cx="857615" cy="337567"/>
              </a:xfrm>
              <a:prstGeom prst="rect">
                <a:avLst/>
              </a:prstGeom>
              <a:noFill/>
            </p:spPr>
            <p:txBody>
              <a:bodyPr>
                <a:spAutoFit/>
              </a:bodyPr>
              <a:lstStyle/>
              <a:p>
                <a:pPr algn="ctr">
                  <a:defRPr/>
                </a:pPr>
                <a:r>
                  <a:rPr lang="en-GB" sz="1600" b="1" dirty="0">
                    <a:latin typeface="+mn-lt"/>
                  </a:rPr>
                  <a:t>PEN</a:t>
                </a:r>
              </a:p>
            </p:txBody>
          </p:sp>
          <p:sp>
            <p:nvSpPr>
              <p:cNvPr id="30" name="TextBox 29">
                <a:extLst>
                  <a:ext uri="{FF2B5EF4-FFF2-40B4-BE49-F238E27FC236}">
                    <a16:creationId xmlns:a16="http://schemas.microsoft.com/office/drawing/2014/main" id="{DC6FD1D7-3369-B12C-712F-960DC9707B9F}"/>
                  </a:ext>
                </a:extLst>
              </p:cNvPr>
              <p:cNvSpPr txBox="1"/>
              <p:nvPr/>
            </p:nvSpPr>
            <p:spPr>
              <a:xfrm>
                <a:off x="5970872" y="2785931"/>
                <a:ext cx="857615" cy="337568"/>
              </a:xfrm>
              <a:prstGeom prst="rect">
                <a:avLst/>
              </a:prstGeom>
              <a:noFill/>
            </p:spPr>
            <p:txBody>
              <a:bodyPr>
                <a:spAutoFit/>
              </a:bodyPr>
              <a:lstStyle/>
              <a:p>
                <a:pPr algn="ctr">
                  <a:defRPr/>
                </a:pPr>
                <a:r>
                  <a:rPr lang="en-GB" sz="1600" b="1" dirty="0">
                    <a:latin typeface="+mn-lt"/>
                  </a:rPr>
                  <a:t>PEN</a:t>
                </a:r>
              </a:p>
            </p:txBody>
          </p:sp>
          <p:sp>
            <p:nvSpPr>
              <p:cNvPr id="31" name="TextBox 30">
                <a:extLst>
                  <a:ext uri="{FF2B5EF4-FFF2-40B4-BE49-F238E27FC236}">
                    <a16:creationId xmlns:a16="http://schemas.microsoft.com/office/drawing/2014/main" id="{22688079-8DE0-FAAB-639E-06B507D35317}"/>
                  </a:ext>
                </a:extLst>
              </p:cNvPr>
              <p:cNvSpPr txBox="1"/>
              <p:nvPr/>
            </p:nvSpPr>
            <p:spPr>
              <a:xfrm>
                <a:off x="3929028" y="2785931"/>
                <a:ext cx="857615" cy="337567"/>
              </a:xfrm>
              <a:prstGeom prst="rect">
                <a:avLst/>
              </a:prstGeom>
              <a:noFill/>
            </p:spPr>
            <p:txBody>
              <a:bodyPr>
                <a:spAutoFit/>
              </a:bodyPr>
              <a:lstStyle/>
              <a:p>
                <a:pPr algn="ctr">
                  <a:defRPr/>
                </a:pPr>
                <a:r>
                  <a:rPr lang="en-GB" sz="1600" b="1" dirty="0">
                    <a:latin typeface="+mn-lt"/>
                  </a:rPr>
                  <a:t>PEN</a:t>
                </a:r>
              </a:p>
            </p:txBody>
          </p:sp>
          <p:sp>
            <p:nvSpPr>
              <p:cNvPr id="32" name="TextBox 31">
                <a:extLst>
                  <a:ext uri="{FF2B5EF4-FFF2-40B4-BE49-F238E27FC236}">
                    <a16:creationId xmlns:a16="http://schemas.microsoft.com/office/drawing/2014/main" id="{6833E84A-9021-2B48-25DC-778331BE5BC2}"/>
                  </a:ext>
                </a:extLst>
              </p:cNvPr>
              <p:cNvSpPr txBox="1"/>
              <p:nvPr/>
            </p:nvSpPr>
            <p:spPr>
              <a:xfrm>
                <a:off x="627749" y="2785931"/>
                <a:ext cx="848645" cy="482561"/>
              </a:xfrm>
              <a:prstGeom prst="rect">
                <a:avLst/>
              </a:prstGeom>
              <a:noFill/>
            </p:spPr>
            <p:txBody>
              <a:bodyPr>
                <a:spAutoFit/>
              </a:bodyPr>
              <a:lstStyle/>
              <a:p>
                <a:pPr algn="ctr">
                  <a:defRPr/>
                </a:pPr>
                <a:r>
                  <a:rPr lang="en-GB" sz="1600" b="1" dirty="0">
                    <a:latin typeface="+mn-lt"/>
                  </a:rPr>
                  <a:t>PEN</a:t>
                </a:r>
              </a:p>
            </p:txBody>
          </p:sp>
          <p:sp>
            <p:nvSpPr>
              <p:cNvPr id="33" name="Rectangle 32">
                <a:extLst>
                  <a:ext uri="{FF2B5EF4-FFF2-40B4-BE49-F238E27FC236}">
                    <a16:creationId xmlns:a16="http://schemas.microsoft.com/office/drawing/2014/main" id="{E01CD09F-073B-90F4-3651-AF9E1073C557}"/>
                  </a:ext>
                </a:extLst>
              </p:cNvPr>
              <p:cNvSpPr/>
              <p:nvPr/>
            </p:nvSpPr>
            <p:spPr bwMode="auto">
              <a:xfrm>
                <a:off x="5889483" y="1642107"/>
                <a:ext cx="500863" cy="425839"/>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TB</a:t>
                </a:r>
              </a:p>
              <a:p>
                <a:pPr>
                  <a:defRPr/>
                </a:pPr>
                <a:endParaRPr lang="en-GB" sz="1200" b="1" dirty="0">
                  <a:latin typeface="+mn-lt"/>
                </a:endParaRPr>
              </a:p>
            </p:txBody>
          </p:sp>
          <p:sp>
            <p:nvSpPr>
              <p:cNvPr id="34" name="Rectangle 33">
                <a:extLst>
                  <a:ext uri="{FF2B5EF4-FFF2-40B4-BE49-F238E27FC236}">
                    <a16:creationId xmlns:a16="http://schemas.microsoft.com/office/drawing/2014/main" id="{BC1BF042-9CEB-E9C3-ADF5-B1C0D05D9BBE}"/>
                  </a:ext>
                </a:extLst>
              </p:cNvPr>
              <p:cNvSpPr/>
              <p:nvPr/>
            </p:nvSpPr>
            <p:spPr bwMode="auto">
              <a:xfrm>
                <a:off x="4037784" y="1629878"/>
                <a:ext cx="501037" cy="421309"/>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TB</a:t>
                </a:r>
              </a:p>
              <a:p>
                <a:pPr>
                  <a:defRPr/>
                </a:pPr>
                <a:endParaRPr lang="en-GB" sz="1200" b="1" dirty="0">
                  <a:latin typeface="+mn-lt"/>
                </a:endParaRPr>
              </a:p>
            </p:txBody>
          </p:sp>
          <p:sp>
            <p:nvSpPr>
              <p:cNvPr id="35" name="Rectangle 34">
                <a:extLst>
                  <a:ext uri="{FF2B5EF4-FFF2-40B4-BE49-F238E27FC236}">
                    <a16:creationId xmlns:a16="http://schemas.microsoft.com/office/drawing/2014/main" id="{FA5C3860-5D61-A743-D115-809FF4D585FA}"/>
                  </a:ext>
                </a:extLst>
              </p:cNvPr>
              <p:cNvSpPr/>
              <p:nvPr/>
            </p:nvSpPr>
            <p:spPr bwMode="auto">
              <a:xfrm>
                <a:off x="4035038" y="3864184"/>
                <a:ext cx="532870" cy="409747"/>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TB</a:t>
                </a:r>
              </a:p>
              <a:p>
                <a:pPr>
                  <a:defRPr/>
                </a:pPr>
                <a:endParaRPr lang="en-GB" sz="1200" b="1" dirty="0">
                  <a:latin typeface="+mn-lt"/>
                </a:endParaRPr>
              </a:p>
            </p:txBody>
          </p:sp>
          <p:sp>
            <p:nvSpPr>
              <p:cNvPr id="36" name="Rectangle 35">
                <a:extLst>
                  <a:ext uri="{FF2B5EF4-FFF2-40B4-BE49-F238E27FC236}">
                    <a16:creationId xmlns:a16="http://schemas.microsoft.com/office/drawing/2014/main" id="{D4CE92E2-B6A3-BC33-356C-E3E40D9FDF22}"/>
                  </a:ext>
                </a:extLst>
              </p:cNvPr>
              <p:cNvSpPr/>
              <p:nvPr/>
            </p:nvSpPr>
            <p:spPr bwMode="auto">
              <a:xfrm>
                <a:off x="2247885" y="1642107"/>
                <a:ext cx="498188" cy="419440"/>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TB</a:t>
                </a:r>
              </a:p>
              <a:p>
                <a:pPr>
                  <a:defRPr/>
                </a:pPr>
                <a:endParaRPr lang="en-GB" sz="1200" b="1" dirty="0">
                  <a:latin typeface="+mn-lt"/>
                </a:endParaRPr>
              </a:p>
            </p:txBody>
          </p:sp>
          <p:sp>
            <p:nvSpPr>
              <p:cNvPr id="37" name="Rectangle 36">
                <a:extLst>
                  <a:ext uri="{FF2B5EF4-FFF2-40B4-BE49-F238E27FC236}">
                    <a16:creationId xmlns:a16="http://schemas.microsoft.com/office/drawing/2014/main" id="{3E95C2ED-CFF7-8FEF-FBA7-BA37063616C0}"/>
                  </a:ext>
                </a:extLst>
              </p:cNvPr>
              <p:cNvSpPr/>
              <p:nvPr/>
            </p:nvSpPr>
            <p:spPr bwMode="auto">
              <a:xfrm>
                <a:off x="2242498" y="3859119"/>
                <a:ext cx="516737" cy="414813"/>
              </a:xfrm>
              <a:prstGeom prst="rect">
                <a:avLst/>
              </a:prstGeom>
              <a:noFill/>
              <a:ln w="9525" cap="flat" cmpd="sng" algn="ctr">
                <a:solidFill>
                  <a:schemeClr val="tx1"/>
                </a:solidFill>
                <a:prstDash val="solid"/>
                <a:round/>
                <a:headEnd type="none" w="med" len="med"/>
                <a:tailEnd type="none" w="med" len="med"/>
              </a:ln>
              <a:effectLst/>
            </p:spPr>
            <p:txBody>
              <a:bodyPr/>
              <a:lstStyle/>
              <a:p>
                <a:pPr algn="ctr">
                  <a:defRPr/>
                </a:pPr>
                <a:r>
                  <a:rPr lang="en-GB" sz="1200" b="1" dirty="0">
                    <a:latin typeface="+mn-lt"/>
                  </a:rPr>
                  <a:t>TB</a:t>
                </a:r>
              </a:p>
              <a:p>
                <a:pPr>
                  <a:defRPr/>
                </a:pPr>
                <a:endParaRPr lang="en-GB" sz="1200" b="1" dirty="0">
                  <a:latin typeface="+mn-lt"/>
                </a:endParaRPr>
              </a:p>
            </p:txBody>
          </p:sp>
          <p:sp>
            <p:nvSpPr>
              <p:cNvPr id="38" name="Rectangle 37">
                <a:extLst>
                  <a:ext uri="{FF2B5EF4-FFF2-40B4-BE49-F238E27FC236}">
                    <a16:creationId xmlns:a16="http://schemas.microsoft.com/office/drawing/2014/main" id="{6D1DAC4E-E08E-B7E6-5497-8F28E370A0C3}"/>
                  </a:ext>
                </a:extLst>
              </p:cNvPr>
              <p:cNvSpPr/>
              <p:nvPr/>
            </p:nvSpPr>
            <p:spPr bwMode="auto">
              <a:xfrm>
                <a:off x="7413205" y="-410828"/>
                <a:ext cx="1715230" cy="2008283"/>
              </a:xfrm>
              <a:prstGeom prst="rect">
                <a:avLst/>
              </a:prstGeom>
              <a:noFill/>
              <a:ln w="9525" cap="flat" cmpd="sng" algn="ctr">
                <a:solidFill>
                  <a:schemeClr val="tx1"/>
                </a:solidFill>
                <a:prstDash val="solid"/>
                <a:round/>
                <a:headEnd type="none" w="med" len="med"/>
                <a:tailEnd type="none" w="med" len="med"/>
              </a:ln>
              <a:effectLst/>
            </p:spPr>
            <p:txBody>
              <a:bodyPr/>
              <a:lstStyle/>
              <a:p>
                <a:pPr>
                  <a:defRPr/>
                </a:pPr>
                <a:r>
                  <a:rPr lang="en-GB" sz="1200" dirty="0">
                    <a:latin typeface="+mn-lt"/>
                  </a:rPr>
                  <a:t>Key</a:t>
                </a:r>
              </a:p>
              <a:p>
                <a:pPr>
                  <a:defRPr/>
                </a:pPr>
                <a:r>
                  <a:rPr lang="en-GB" sz="1200" dirty="0">
                    <a:latin typeface="+mn-lt"/>
                  </a:rPr>
                  <a:t>TB - Time Board</a:t>
                </a:r>
              </a:p>
              <a:p>
                <a:pPr>
                  <a:defRPr/>
                </a:pPr>
                <a:r>
                  <a:rPr lang="en-GB" sz="1200" dirty="0">
                    <a:latin typeface="+mn-lt"/>
                  </a:rPr>
                  <a:t>R -   Referee</a:t>
                </a:r>
              </a:p>
              <a:p>
                <a:pPr>
                  <a:defRPr/>
                </a:pPr>
                <a:r>
                  <a:rPr lang="en-GB" sz="1200" dirty="0">
                    <a:latin typeface="+mn-lt"/>
                  </a:rPr>
                  <a:t>TK - Timekeeper</a:t>
                </a:r>
              </a:p>
              <a:p>
                <a:pPr>
                  <a:defRPr/>
                </a:pPr>
                <a:r>
                  <a:rPr lang="en-GB" sz="1200" dirty="0">
                    <a:latin typeface="+mn-lt"/>
                  </a:rPr>
                  <a:t>SD - Start Director</a:t>
                </a:r>
              </a:p>
              <a:p>
                <a:pPr>
                  <a:defRPr/>
                </a:pPr>
                <a:r>
                  <a:rPr lang="en-GB" sz="1200" dirty="0">
                    <a:latin typeface="+mn-lt"/>
                  </a:rPr>
                  <a:t>ST -  Starter</a:t>
                </a:r>
              </a:p>
              <a:p>
                <a:pPr>
                  <a:defRPr/>
                </a:pPr>
                <a:endParaRPr lang="en-GB" sz="1200" dirty="0">
                  <a:latin typeface="+mn-lt"/>
                </a:endParaRPr>
              </a:p>
              <a:p>
                <a:pPr>
                  <a:defRPr/>
                </a:pPr>
                <a:endParaRPr lang="en-GB" sz="1200" dirty="0">
                  <a:latin typeface="+mn-lt"/>
                </a:endParaRPr>
              </a:p>
            </p:txBody>
          </p:sp>
        </p:grpSp>
        <p:sp>
          <p:nvSpPr>
            <p:cNvPr id="39" name="Down Arrow 25">
              <a:extLst>
                <a:ext uri="{FF2B5EF4-FFF2-40B4-BE49-F238E27FC236}">
                  <a16:creationId xmlns:a16="http://schemas.microsoft.com/office/drawing/2014/main" id="{6A41FCB9-042A-EC23-16B0-96B4649DB745}"/>
                </a:ext>
              </a:extLst>
            </p:cNvPr>
            <p:cNvSpPr/>
            <p:nvPr/>
          </p:nvSpPr>
          <p:spPr bwMode="auto">
            <a:xfrm>
              <a:off x="2032164" y="1984028"/>
              <a:ext cx="272950" cy="1617786"/>
            </a:xfrm>
            <a:prstGeom prst="downArrow">
              <a:avLst/>
            </a:prstGeom>
            <a:solidFill>
              <a:srgbClr val="00367C"/>
            </a:solidFill>
            <a:ln w="9525" cap="flat" cmpd="sng" algn="ctr">
              <a:solidFill>
                <a:schemeClr val="tx1"/>
              </a:solidFill>
              <a:prstDash val="solid"/>
              <a:round/>
              <a:headEnd type="none" w="med" len="med"/>
              <a:tailEnd type="none" w="med" len="med"/>
            </a:ln>
            <a:effectLst/>
          </p:spPr>
          <p:txBody>
            <a:bodyPr/>
            <a:lstStyle/>
            <a:p>
              <a:pPr algn="ctr">
                <a:defRPr/>
              </a:pPr>
              <a:r>
                <a:rPr lang="en-GB" sz="1000" b="1" dirty="0">
                  <a:solidFill>
                    <a:schemeClr val="bg1"/>
                  </a:solidFill>
                  <a:latin typeface="+mn-lt"/>
                </a:rPr>
                <a:t>PEN</a:t>
              </a:r>
            </a:p>
            <a:p>
              <a:pPr algn="ctr">
                <a:defRPr/>
              </a:pPr>
              <a:r>
                <a:rPr lang="en-GB" sz="1000" b="1" dirty="0">
                  <a:solidFill>
                    <a:schemeClr val="bg1"/>
                  </a:solidFill>
                  <a:latin typeface="+mn-lt"/>
                </a:rPr>
                <a:t> ACCESS</a:t>
              </a:r>
            </a:p>
          </p:txBody>
        </p:sp>
        <p:sp>
          <p:nvSpPr>
            <p:cNvPr id="40" name="Down Arrow 25">
              <a:extLst>
                <a:ext uri="{FF2B5EF4-FFF2-40B4-BE49-F238E27FC236}">
                  <a16:creationId xmlns:a16="http://schemas.microsoft.com/office/drawing/2014/main" id="{7CC8C349-061C-A43A-7DCB-2F75FFD48DFB}"/>
                </a:ext>
              </a:extLst>
            </p:cNvPr>
            <p:cNvSpPr/>
            <p:nvPr/>
          </p:nvSpPr>
          <p:spPr bwMode="auto">
            <a:xfrm>
              <a:off x="3591268" y="1984028"/>
              <a:ext cx="258553" cy="1617786"/>
            </a:xfrm>
            <a:prstGeom prst="downArrow">
              <a:avLst/>
            </a:prstGeom>
            <a:solidFill>
              <a:srgbClr val="00367C"/>
            </a:solidFill>
            <a:ln w="9525" cap="flat" cmpd="sng" algn="ctr">
              <a:solidFill>
                <a:schemeClr val="tx1"/>
              </a:solidFill>
              <a:prstDash val="solid"/>
              <a:round/>
              <a:headEnd type="none" w="med" len="med"/>
              <a:tailEnd type="none" w="med" len="med"/>
            </a:ln>
            <a:effectLst/>
          </p:spPr>
          <p:txBody>
            <a:bodyPr/>
            <a:lstStyle/>
            <a:p>
              <a:pPr algn="ctr">
                <a:defRPr/>
              </a:pPr>
              <a:r>
                <a:rPr lang="en-GB" sz="1000" b="1" dirty="0">
                  <a:solidFill>
                    <a:schemeClr val="bg1"/>
                  </a:solidFill>
                  <a:latin typeface="+mn-lt"/>
                </a:rPr>
                <a:t>PEN</a:t>
              </a:r>
            </a:p>
            <a:p>
              <a:pPr algn="ctr">
                <a:defRPr/>
              </a:pPr>
              <a:r>
                <a:rPr lang="en-GB" sz="1000" b="1" dirty="0">
                  <a:solidFill>
                    <a:schemeClr val="bg1"/>
                  </a:solidFill>
                  <a:latin typeface="+mn-lt"/>
                </a:rPr>
                <a:t> ACCESS</a:t>
              </a:r>
            </a:p>
          </p:txBody>
        </p:sp>
        <p:sp>
          <p:nvSpPr>
            <p:cNvPr id="41" name="Down Arrow 25">
              <a:extLst>
                <a:ext uri="{FF2B5EF4-FFF2-40B4-BE49-F238E27FC236}">
                  <a16:creationId xmlns:a16="http://schemas.microsoft.com/office/drawing/2014/main" id="{3A1E55BB-023A-1B9A-D2B5-B73C09F1665B}"/>
                </a:ext>
              </a:extLst>
            </p:cNvPr>
            <p:cNvSpPr/>
            <p:nvPr/>
          </p:nvSpPr>
          <p:spPr bwMode="auto">
            <a:xfrm>
              <a:off x="5147158" y="1984028"/>
              <a:ext cx="268351" cy="1617786"/>
            </a:xfrm>
            <a:prstGeom prst="downArrow">
              <a:avLst/>
            </a:prstGeom>
            <a:solidFill>
              <a:srgbClr val="00367C"/>
            </a:solidFill>
            <a:ln w="9525" cap="flat" cmpd="sng" algn="ctr">
              <a:solidFill>
                <a:schemeClr val="tx1"/>
              </a:solidFill>
              <a:prstDash val="solid"/>
              <a:round/>
              <a:headEnd type="none" w="med" len="med"/>
              <a:tailEnd type="none" w="med" len="med"/>
            </a:ln>
            <a:effectLst/>
          </p:spPr>
          <p:txBody>
            <a:bodyPr/>
            <a:lstStyle/>
            <a:p>
              <a:pPr algn="ctr">
                <a:defRPr/>
              </a:pPr>
              <a:r>
                <a:rPr lang="en-GB" sz="1000" b="1" dirty="0">
                  <a:solidFill>
                    <a:schemeClr val="bg1"/>
                  </a:solidFill>
                  <a:latin typeface="+mn-lt"/>
                </a:rPr>
                <a:t>PEN</a:t>
              </a:r>
            </a:p>
            <a:p>
              <a:pPr algn="ctr">
                <a:defRPr/>
              </a:pPr>
              <a:r>
                <a:rPr lang="en-GB" sz="1000" b="1" dirty="0">
                  <a:solidFill>
                    <a:schemeClr val="bg1"/>
                  </a:solidFill>
                  <a:latin typeface="+mn-lt"/>
                </a:rPr>
                <a:t> ACCESS</a:t>
              </a:r>
            </a:p>
          </p:txBody>
        </p:sp>
        <p:sp>
          <p:nvSpPr>
            <p:cNvPr id="42" name="Up Arrow 27">
              <a:extLst>
                <a:ext uri="{FF2B5EF4-FFF2-40B4-BE49-F238E27FC236}">
                  <a16:creationId xmlns:a16="http://schemas.microsoft.com/office/drawing/2014/main" id="{4FBC0E9F-39DE-05B5-7DBB-9A7CCE490FDB}"/>
                </a:ext>
              </a:extLst>
            </p:cNvPr>
            <p:cNvSpPr/>
            <p:nvPr/>
          </p:nvSpPr>
          <p:spPr bwMode="auto">
            <a:xfrm>
              <a:off x="3594902" y="3895540"/>
              <a:ext cx="247360" cy="1669793"/>
            </a:xfrm>
            <a:prstGeom prst="upArrow">
              <a:avLst/>
            </a:prstGeom>
            <a:solidFill>
              <a:srgbClr val="00367C"/>
            </a:solidFill>
            <a:ln w="9525" cap="flat" cmpd="sng" algn="ctr">
              <a:solidFill>
                <a:schemeClr val="tx1"/>
              </a:solidFill>
              <a:prstDash val="solid"/>
              <a:round/>
              <a:headEnd type="none" w="med" len="med"/>
              <a:tailEnd type="none" w="med" len="med"/>
            </a:ln>
            <a:effectLst/>
          </p:spPr>
          <p:txBody>
            <a:bodyPr/>
            <a:lstStyle/>
            <a:p>
              <a:pPr algn="ctr">
                <a:defRPr/>
              </a:pPr>
              <a:r>
                <a:rPr lang="en-GB" sz="1000" b="1" dirty="0">
                  <a:solidFill>
                    <a:schemeClr val="bg1"/>
                  </a:solidFill>
                  <a:latin typeface="+mn-lt"/>
                </a:rPr>
                <a:t>PEN</a:t>
              </a:r>
            </a:p>
            <a:p>
              <a:pPr algn="ctr">
                <a:defRPr/>
              </a:pPr>
              <a:r>
                <a:rPr lang="en-GB" sz="1000" b="1" dirty="0">
                  <a:solidFill>
                    <a:schemeClr val="bg1"/>
                  </a:solidFill>
                  <a:latin typeface="+mn-lt"/>
                </a:rPr>
                <a:t> ACCESS</a:t>
              </a:r>
            </a:p>
          </p:txBody>
        </p:sp>
        <p:sp>
          <p:nvSpPr>
            <p:cNvPr id="43" name="Up Arrow 27">
              <a:extLst>
                <a:ext uri="{FF2B5EF4-FFF2-40B4-BE49-F238E27FC236}">
                  <a16:creationId xmlns:a16="http://schemas.microsoft.com/office/drawing/2014/main" id="{D1492AAD-6483-51BF-A06F-28049A134413}"/>
                </a:ext>
              </a:extLst>
            </p:cNvPr>
            <p:cNvSpPr/>
            <p:nvPr/>
          </p:nvSpPr>
          <p:spPr bwMode="auto">
            <a:xfrm>
              <a:off x="5156226" y="3892489"/>
              <a:ext cx="247360" cy="1672844"/>
            </a:xfrm>
            <a:prstGeom prst="upArrow">
              <a:avLst/>
            </a:prstGeom>
            <a:solidFill>
              <a:srgbClr val="00367C"/>
            </a:solidFill>
            <a:ln w="9525" cap="flat" cmpd="sng" algn="ctr">
              <a:solidFill>
                <a:schemeClr val="tx1"/>
              </a:solidFill>
              <a:prstDash val="solid"/>
              <a:round/>
              <a:headEnd type="none" w="med" len="med"/>
              <a:tailEnd type="none" w="med" len="med"/>
            </a:ln>
            <a:effectLst/>
          </p:spPr>
          <p:txBody>
            <a:bodyPr/>
            <a:lstStyle/>
            <a:p>
              <a:pPr algn="ctr">
                <a:defRPr/>
              </a:pPr>
              <a:r>
                <a:rPr lang="en-GB" sz="1000" b="1" dirty="0">
                  <a:solidFill>
                    <a:schemeClr val="bg1"/>
                  </a:solidFill>
                  <a:latin typeface="+mn-lt"/>
                </a:rPr>
                <a:t>PEN</a:t>
              </a:r>
            </a:p>
            <a:p>
              <a:pPr algn="ctr">
                <a:defRPr/>
              </a:pPr>
              <a:r>
                <a:rPr lang="en-GB" sz="1000" b="1" dirty="0">
                  <a:solidFill>
                    <a:schemeClr val="bg1"/>
                  </a:solidFill>
                  <a:latin typeface="+mn-lt"/>
                </a:rPr>
                <a:t> ACCESS</a:t>
              </a:r>
            </a:p>
          </p:txBody>
        </p:sp>
        <p:sp>
          <p:nvSpPr>
            <p:cNvPr id="28" name="Up Arrow 27">
              <a:extLst>
                <a:ext uri="{FF2B5EF4-FFF2-40B4-BE49-F238E27FC236}">
                  <a16:creationId xmlns:a16="http://schemas.microsoft.com/office/drawing/2014/main" id="{F7FA7014-08EA-681A-B01D-2D4CA8481BC5}"/>
                </a:ext>
              </a:extLst>
            </p:cNvPr>
            <p:cNvSpPr/>
            <p:nvPr/>
          </p:nvSpPr>
          <p:spPr bwMode="auto">
            <a:xfrm>
              <a:off x="2046118" y="3892489"/>
              <a:ext cx="247360" cy="1669793"/>
            </a:xfrm>
            <a:prstGeom prst="upArrow">
              <a:avLst/>
            </a:prstGeom>
            <a:solidFill>
              <a:srgbClr val="00367C"/>
            </a:solidFill>
            <a:ln w="9525" cap="flat" cmpd="sng" algn="ctr">
              <a:solidFill>
                <a:schemeClr val="tx1"/>
              </a:solidFill>
              <a:prstDash val="solid"/>
              <a:round/>
              <a:headEnd type="none" w="med" len="med"/>
              <a:tailEnd type="none" w="med" len="med"/>
            </a:ln>
            <a:effectLst/>
          </p:spPr>
          <p:txBody>
            <a:bodyPr/>
            <a:lstStyle/>
            <a:p>
              <a:pPr algn="ctr">
                <a:defRPr/>
              </a:pPr>
              <a:r>
                <a:rPr lang="en-GB" sz="1000" b="1" dirty="0">
                  <a:solidFill>
                    <a:schemeClr val="bg1"/>
                  </a:solidFill>
                  <a:latin typeface="+mn-lt"/>
                </a:rPr>
                <a:t>PEN</a:t>
              </a:r>
            </a:p>
            <a:p>
              <a:pPr algn="ctr">
                <a:defRPr/>
              </a:pPr>
              <a:r>
                <a:rPr lang="en-GB" sz="1000" b="1" dirty="0">
                  <a:solidFill>
                    <a:schemeClr val="bg1"/>
                  </a:solidFill>
                  <a:latin typeface="+mn-lt"/>
                </a:rPr>
                <a:t> ACCESS</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BD39AE-8DD5-4C07-F856-AD0710F48FFC}"/>
              </a:ext>
            </a:extLst>
          </p:cNvPr>
          <p:cNvSpPr/>
          <p:nvPr/>
        </p:nvSpPr>
        <p:spPr>
          <a:xfrm>
            <a:off x="662698" y="1196752"/>
            <a:ext cx="3690434" cy="492443"/>
          </a:xfrm>
          <a:prstGeom prst="rect">
            <a:avLst/>
          </a:prstGeom>
        </p:spPr>
        <p:txBody>
          <a:bodyPr wrap="none">
            <a:spAutoFit/>
          </a:bodyPr>
          <a:lstStyle/>
          <a:p>
            <a:pPr eaLnBrk="1" hangingPunct="1">
              <a:defRPr/>
            </a:pPr>
            <a:r>
              <a:rPr lang="en-US" altLang="en-US" sz="2600" b="1" dirty="0">
                <a:solidFill>
                  <a:srgbClr val="0070C0"/>
                </a:solidFill>
                <a:latin typeface="+mj-lt"/>
              </a:rPr>
              <a:t>Event Requirements 6</a:t>
            </a:r>
          </a:p>
        </p:txBody>
      </p:sp>
      <p:sp>
        <p:nvSpPr>
          <p:cNvPr id="20484" name="Rectangle 3">
            <a:extLst>
              <a:ext uri="{FF2B5EF4-FFF2-40B4-BE49-F238E27FC236}">
                <a16:creationId xmlns:a16="http://schemas.microsoft.com/office/drawing/2014/main" id="{6FA94C37-45E8-B097-D67A-546A5ACE4C47}"/>
              </a:ext>
            </a:extLst>
          </p:cNvPr>
          <p:cNvSpPr>
            <a:spLocks noChangeArrowheads="1"/>
          </p:cNvSpPr>
          <p:nvPr/>
        </p:nvSpPr>
        <p:spPr bwMode="auto">
          <a:xfrm>
            <a:off x="662698" y="1647964"/>
            <a:ext cx="7851508" cy="463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0"/>
              </a:spcAft>
              <a:buClrTx/>
              <a:buNone/>
            </a:pPr>
            <a:r>
              <a:rPr lang="en-GB" altLang="en-US" b="1" dirty="0">
                <a:latin typeface="+mn-lt"/>
                <a:cs typeface="Arial" panose="020B0604020202020204" pitchFamily="34" charset="0"/>
              </a:rPr>
              <a:t>Race Start – The Officials:</a:t>
            </a:r>
          </a:p>
          <a:p>
            <a:pPr marL="342900" indent="-342900" eaLnBrk="1" hangingPunct="1">
              <a:spcBef>
                <a:spcPct val="0"/>
              </a:spcBef>
              <a:spcAft>
                <a:spcPts val="600"/>
              </a:spcAft>
              <a:buClrTx/>
            </a:pPr>
            <a:r>
              <a:rPr lang="en-GB" altLang="en-US" b="1" dirty="0">
                <a:latin typeface="+mn-lt"/>
                <a:cs typeface="Arial" panose="020B0604020202020204" pitchFamily="34" charset="0"/>
              </a:rPr>
              <a:t>The Starter should be adjacent to the start, preferably on a raised platform to ensure they have a clear view of the entire start line and are visible to the runners and Timekeepers</a:t>
            </a:r>
          </a:p>
          <a:p>
            <a:pPr marL="342900" indent="-342900" eaLnBrk="1" hangingPunct="1">
              <a:spcBef>
                <a:spcPct val="0"/>
              </a:spcBef>
              <a:spcAft>
                <a:spcPts val="600"/>
              </a:spcAft>
              <a:buClrTx/>
            </a:pPr>
            <a:r>
              <a:rPr lang="en-GB" altLang="en-US" b="1" dirty="0">
                <a:latin typeface="+mn-lt"/>
                <a:cs typeface="Arial" panose="020B0604020202020204" pitchFamily="34" charset="0"/>
              </a:rPr>
              <a:t>Timekeepers and the Referee should have a clear view of the start and the Starter</a:t>
            </a:r>
          </a:p>
          <a:p>
            <a:pPr marL="342900" indent="-342900" eaLnBrk="1" hangingPunct="1">
              <a:spcBef>
                <a:spcPct val="0"/>
              </a:spcBef>
              <a:spcAft>
                <a:spcPts val="600"/>
              </a:spcAft>
              <a:buClrTx/>
            </a:pPr>
            <a:r>
              <a:rPr lang="en-GB" altLang="en-US" b="1" dirty="0">
                <a:latin typeface="+mn-lt"/>
                <a:cs typeface="Arial" panose="020B0604020202020204" pitchFamily="34" charset="0"/>
              </a:rPr>
              <a:t>The starting method used (Electronic Starting System, gun, flag or air-horn) should ensure that the maximum number hear and / or see the signal</a:t>
            </a:r>
          </a:p>
          <a:p>
            <a:pPr marL="342900" indent="-342900" eaLnBrk="1" hangingPunct="1">
              <a:spcBef>
                <a:spcPct val="0"/>
              </a:spcBef>
              <a:spcAft>
                <a:spcPts val="1200"/>
              </a:spcAft>
              <a:buClrTx/>
            </a:pPr>
            <a:r>
              <a:rPr lang="en-GB" altLang="en-US" b="1" dirty="0">
                <a:latin typeface="+mn-lt"/>
                <a:cs typeface="Arial" panose="020B0604020202020204" pitchFamily="34" charset="0"/>
              </a:rPr>
              <a:t>It is important that if a local dignitary is asked to start the race, that there is a qualified backup starter to oversee proceedings and coordinate the start, runners will start on any signal and calling back a few thousand for a false start can be difficult</a:t>
            </a:r>
          </a:p>
        </p:txBody>
      </p:sp>
      <p:sp>
        <p:nvSpPr>
          <p:cNvPr id="3" name="Slide Number Placeholder 2">
            <a:extLst>
              <a:ext uri="{FF2B5EF4-FFF2-40B4-BE49-F238E27FC236}">
                <a16:creationId xmlns:a16="http://schemas.microsoft.com/office/drawing/2014/main" id="{8DE9B408-B1CC-B6FE-3092-2179A6A0B2D9}"/>
              </a:ext>
            </a:extLst>
          </p:cNvPr>
          <p:cNvSpPr>
            <a:spLocks noGrp="1"/>
          </p:cNvSpPr>
          <p:nvPr>
            <p:ph type="sldNum" sz="quarter" idx="10"/>
          </p:nvPr>
        </p:nvSpPr>
        <p:spPr/>
        <p:txBody>
          <a:bodyPr/>
          <a:lstStyle/>
          <a:p>
            <a:fld id="{02A65027-5D95-4BC0-89B4-69ED8CA3508E}" type="slidenum">
              <a:rPr lang="en-GB" smtClean="0"/>
              <a:t>15</a:t>
            </a:fld>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6F75D8-AE53-C5AB-3F8A-D7ADF63B4BA4}"/>
              </a:ext>
            </a:extLst>
          </p:cNvPr>
          <p:cNvSpPr/>
          <p:nvPr/>
        </p:nvSpPr>
        <p:spPr>
          <a:xfrm>
            <a:off x="521804" y="1556792"/>
            <a:ext cx="3961341" cy="523220"/>
          </a:xfrm>
          <a:prstGeom prst="rect">
            <a:avLst/>
          </a:prstGeom>
        </p:spPr>
        <p:txBody>
          <a:bodyPr wrap="none">
            <a:spAutoFit/>
          </a:bodyPr>
          <a:lstStyle/>
          <a:p>
            <a:pPr eaLnBrk="1" hangingPunct="1">
              <a:defRPr/>
            </a:pPr>
            <a:r>
              <a:rPr lang="en-US" altLang="en-US" sz="2800" b="1" dirty="0">
                <a:solidFill>
                  <a:srgbClr val="0070C0"/>
                </a:solidFill>
                <a:latin typeface="+mj-lt"/>
                <a:cs typeface="Arial" panose="020B0604020202020204" pitchFamily="34" charset="0"/>
              </a:rPr>
              <a:t>Event Requirements 7</a:t>
            </a:r>
          </a:p>
        </p:txBody>
      </p:sp>
      <p:sp>
        <p:nvSpPr>
          <p:cNvPr id="21507" name="Rectangle 2">
            <a:extLst>
              <a:ext uri="{FF2B5EF4-FFF2-40B4-BE49-F238E27FC236}">
                <a16:creationId xmlns:a16="http://schemas.microsoft.com/office/drawing/2014/main" id="{98DAC238-8072-8BEB-F4E0-68BE37B43682}"/>
              </a:ext>
            </a:extLst>
          </p:cNvPr>
          <p:cNvSpPr>
            <a:spLocks noChangeArrowheads="1"/>
          </p:cNvSpPr>
          <p:nvPr/>
        </p:nvSpPr>
        <p:spPr bwMode="auto">
          <a:xfrm>
            <a:off x="628917" y="2079606"/>
            <a:ext cx="8136904" cy="350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0" indent="0" eaLnBrk="1" hangingPunct="1">
              <a:spcBef>
                <a:spcPts val="0"/>
              </a:spcBef>
              <a:spcAft>
                <a:spcPts val="0"/>
              </a:spcAft>
              <a:buClrTx/>
              <a:buNone/>
            </a:pPr>
            <a:r>
              <a:rPr lang="en-GB" altLang="en-US" sz="2400" b="1" dirty="0">
                <a:latin typeface="+mn-lt"/>
                <a:cs typeface="Arial" panose="020B0604020202020204" pitchFamily="34" charset="0"/>
              </a:rPr>
              <a:t>What is needed?</a:t>
            </a:r>
          </a:p>
          <a:p>
            <a:pPr eaLnBrk="1" hangingPunct="1">
              <a:spcBef>
                <a:spcPts val="0"/>
              </a:spcBef>
              <a:spcAft>
                <a:spcPts val="600"/>
              </a:spcAft>
              <a:buClrTx/>
            </a:pPr>
            <a:r>
              <a:rPr lang="en-GB" altLang="en-US" sz="2400" b="1" dirty="0">
                <a:latin typeface="+mn-lt"/>
                <a:cs typeface="Arial" panose="020B0604020202020204" pitchFamily="34" charset="0"/>
              </a:rPr>
              <a:t>Number of entrants and guidance on start allocation</a:t>
            </a:r>
          </a:p>
          <a:p>
            <a:pPr eaLnBrk="1" hangingPunct="1">
              <a:spcBef>
                <a:spcPts val="0"/>
              </a:spcBef>
              <a:spcAft>
                <a:spcPts val="600"/>
              </a:spcAft>
              <a:buClrTx/>
            </a:pPr>
            <a:r>
              <a:rPr lang="en-GB" altLang="en-US" sz="2400" b="1" dirty="0">
                <a:latin typeface="+mn-lt"/>
                <a:cs typeface="Arial" panose="020B0604020202020204" pitchFamily="34" charset="0"/>
              </a:rPr>
              <a:t>Time boards / wave control barriers</a:t>
            </a:r>
          </a:p>
          <a:p>
            <a:pPr eaLnBrk="1" hangingPunct="1">
              <a:spcBef>
                <a:spcPts val="0"/>
              </a:spcBef>
              <a:spcAft>
                <a:spcPts val="600"/>
              </a:spcAft>
              <a:buClrTx/>
            </a:pPr>
            <a:r>
              <a:rPr lang="en-GB" altLang="en-US" sz="2400" b="1" dirty="0">
                <a:latin typeface="+mn-lt"/>
                <a:cs typeface="Arial" panose="020B0604020202020204" pitchFamily="34" charset="0"/>
              </a:rPr>
              <a:t>Start gantry, control barriers, promoter / sponsor branding, cones, rope, tape, etc.</a:t>
            </a:r>
          </a:p>
          <a:p>
            <a:pPr eaLnBrk="1" hangingPunct="1">
              <a:spcBef>
                <a:spcPts val="0"/>
              </a:spcBef>
              <a:spcAft>
                <a:spcPts val="600"/>
              </a:spcAft>
              <a:buClrTx/>
            </a:pPr>
            <a:r>
              <a:rPr lang="en-GB" altLang="en-US" sz="2400" b="1" dirty="0">
                <a:latin typeface="+mn-lt"/>
                <a:cs typeface="Arial" panose="020B0604020202020204" pitchFamily="34" charset="0"/>
              </a:rPr>
              <a:t>Chip timing start equipment</a:t>
            </a:r>
          </a:p>
          <a:p>
            <a:pPr eaLnBrk="1" hangingPunct="1">
              <a:spcBef>
                <a:spcPts val="0"/>
              </a:spcBef>
              <a:spcAft>
                <a:spcPts val="600"/>
              </a:spcAft>
              <a:buClrTx/>
            </a:pPr>
            <a:r>
              <a:rPr lang="en-GB" altLang="en-US" sz="2400" b="1" dirty="0">
                <a:latin typeface="+mn-lt"/>
                <a:cs typeface="Arial" panose="020B0604020202020204" pitchFamily="34" charset="0"/>
              </a:rPr>
              <a:t>Start line marker</a:t>
            </a:r>
          </a:p>
          <a:p>
            <a:pPr eaLnBrk="1" hangingPunct="1">
              <a:spcBef>
                <a:spcPct val="0"/>
              </a:spcBef>
              <a:buClrTx/>
            </a:pPr>
            <a:r>
              <a:rPr lang="en-GB" altLang="en-US" sz="2400" b="1" dirty="0">
                <a:latin typeface="+mn-lt"/>
                <a:cs typeface="Arial" panose="020B0604020202020204" pitchFamily="34" charset="0"/>
              </a:rPr>
              <a:t>Whistles / loud hailers / hooters / horns / flags</a:t>
            </a:r>
          </a:p>
        </p:txBody>
      </p:sp>
      <p:sp>
        <p:nvSpPr>
          <p:cNvPr id="3" name="Slide Number Placeholder 2">
            <a:extLst>
              <a:ext uri="{FF2B5EF4-FFF2-40B4-BE49-F238E27FC236}">
                <a16:creationId xmlns:a16="http://schemas.microsoft.com/office/drawing/2014/main" id="{6F2BC5AD-7C33-896D-EFAE-28D2CE842474}"/>
              </a:ext>
            </a:extLst>
          </p:cNvPr>
          <p:cNvSpPr>
            <a:spLocks noGrp="1"/>
          </p:cNvSpPr>
          <p:nvPr>
            <p:ph type="sldNum" sz="quarter" idx="10"/>
          </p:nvPr>
        </p:nvSpPr>
        <p:spPr/>
        <p:txBody>
          <a:bodyPr/>
          <a:lstStyle/>
          <a:p>
            <a:fld id="{02A65027-5D95-4BC0-89B4-69ED8CA3508E}" type="slidenum">
              <a:rPr lang="en-GB" smtClean="0"/>
              <a:t>16</a:t>
            </a:fld>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A09190-331E-19AC-89E5-187DDBBD4D1D}"/>
              </a:ext>
            </a:extLst>
          </p:cNvPr>
          <p:cNvSpPr/>
          <p:nvPr/>
        </p:nvSpPr>
        <p:spPr>
          <a:xfrm>
            <a:off x="1205880" y="1264184"/>
            <a:ext cx="4357283" cy="492443"/>
          </a:xfrm>
          <a:prstGeom prst="rect">
            <a:avLst/>
          </a:prstGeom>
        </p:spPr>
        <p:txBody>
          <a:bodyPr wrap="none">
            <a:spAutoFit/>
          </a:bodyPr>
          <a:lstStyle/>
          <a:p>
            <a:pPr eaLnBrk="1" hangingPunct="1">
              <a:defRPr/>
            </a:pPr>
            <a:r>
              <a:rPr lang="en-US" altLang="en-US" sz="2600" b="1" dirty="0">
                <a:solidFill>
                  <a:srgbClr val="0070C0"/>
                </a:solidFill>
                <a:latin typeface="+mj-lt"/>
              </a:rPr>
              <a:t>Features of a Good Start 1</a:t>
            </a:r>
          </a:p>
        </p:txBody>
      </p:sp>
      <p:sp>
        <p:nvSpPr>
          <p:cNvPr id="3" name="Rectangle 2">
            <a:extLst>
              <a:ext uri="{FF2B5EF4-FFF2-40B4-BE49-F238E27FC236}">
                <a16:creationId xmlns:a16="http://schemas.microsoft.com/office/drawing/2014/main" id="{C3EE98BE-7665-7DA5-ABF5-5D50BDC2EAAC}"/>
              </a:ext>
            </a:extLst>
          </p:cNvPr>
          <p:cNvSpPr/>
          <p:nvPr/>
        </p:nvSpPr>
        <p:spPr>
          <a:xfrm>
            <a:off x="1205881" y="1671220"/>
            <a:ext cx="6768752" cy="4278094"/>
          </a:xfrm>
          <a:prstGeom prst="rect">
            <a:avLst/>
          </a:prstGeom>
        </p:spPr>
        <p:txBody>
          <a:bodyPr wrap="square">
            <a:spAutoFit/>
          </a:bodyPr>
          <a:lstStyle/>
          <a:p>
            <a:pPr eaLnBrk="1" hangingPunct="1">
              <a:spcAft>
                <a:spcPts val="0"/>
              </a:spcAft>
              <a:defRPr/>
            </a:pPr>
            <a:r>
              <a:rPr lang="en-GB" altLang="en-US" sz="2200" b="1" dirty="0">
                <a:latin typeface="+mn-lt"/>
                <a:cs typeface="Arial" panose="020B0604020202020204" pitchFamily="34" charset="0"/>
              </a:rPr>
              <a:t>Start Area Features and Facilities:</a:t>
            </a:r>
          </a:p>
          <a:p>
            <a:pPr marL="342900" indent="-342900" eaLnBrk="1" hangingPunct="1">
              <a:spcAft>
                <a:spcPts val="400"/>
              </a:spcAft>
              <a:buFont typeface="Arial" panose="020B0604020202020204" pitchFamily="34" charset="0"/>
              <a:buChar char="•"/>
              <a:defRPr/>
            </a:pPr>
            <a:r>
              <a:rPr lang="en-GB" altLang="en-US" sz="2200" b="1" dirty="0">
                <a:latin typeface="+mn-lt"/>
                <a:cs typeface="Arial" panose="020B0604020202020204" pitchFamily="34" charset="0"/>
              </a:rPr>
              <a:t>Traffic Free</a:t>
            </a:r>
          </a:p>
          <a:p>
            <a:pPr marL="342900" indent="-342900" eaLnBrk="1" hangingPunct="1">
              <a:spcAft>
                <a:spcPts val="400"/>
              </a:spcAft>
              <a:buFont typeface="Arial" panose="020B0604020202020204" pitchFamily="34" charset="0"/>
              <a:buChar char="•"/>
              <a:defRPr/>
            </a:pPr>
            <a:r>
              <a:rPr lang="en-GB" altLang="en-US" sz="2200" b="1" dirty="0">
                <a:latin typeface="+mn-lt"/>
                <a:cs typeface="Arial" panose="020B0604020202020204" pitchFamily="34" charset="0"/>
              </a:rPr>
              <a:t>Road Closure order effective</a:t>
            </a:r>
          </a:p>
          <a:p>
            <a:pPr marL="342900" indent="-342900" eaLnBrk="1" hangingPunct="1">
              <a:spcAft>
                <a:spcPts val="400"/>
              </a:spcAft>
              <a:buFont typeface="Arial" panose="020B0604020202020204" pitchFamily="34" charset="0"/>
              <a:buChar char="•"/>
              <a:defRPr/>
            </a:pPr>
            <a:r>
              <a:rPr lang="en-GB" altLang="en-US" sz="2200" b="1" dirty="0">
                <a:latin typeface="+mn-lt"/>
                <a:cs typeface="Arial" panose="020B0604020202020204" pitchFamily="34" charset="0"/>
              </a:rPr>
              <a:t>Toilets</a:t>
            </a:r>
          </a:p>
          <a:p>
            <a:pPr marL="342900" indent="-342900" eaLnBrk="1" hangingPunct="1">
              <a:spcAft>
                <a:spcPts val="400"/>
              </a:spcAft>
              <a:buFont typeface="Arial" panose="020B0604020202020204" pitchFamily="34" charset="0"/>
              <a:buChar char="•"/>
              <a:defRPr/>
            </a:pPr>
            <a:r>
              <a:rPr lang="en-GB" altLang="en-US" sz="2200" b="1" dirty="0">
                <a:latin typeface="+mn-lt"/>
                <a:cs typeface="Arial" panose="020B0604020202020204" pitchFamily="34" charset="0"/>
              </a:rPr>
              <a:t>Changing (if provided)</a:t>
            </a:r>
          </a:p>
          <a:p>
            <a:pPr marL="342900" indent="-342900" eaLnBrk="1" hangingPunct="1">
              <a:spcAft>
                <a:spcPts val="400"/>
              </a:spcAft>
              <a:buFont typeface="Arial" panose="020B0604020202020204" pitchFamily="34" charset="0"/>
              <a:buChar char="•"/>
              <a:defRPr/>
            </a:pPr>
            <a:r>
              <a:rPr lang="en-GB" altLang="en-US" sz="2200" b="1" dirty="0">
                <a:latin typeface="+mn-lt"/>
                <a:cs typeface="Arial" panose="020B0604020202020204" pitchFamily="34" charset="0"/>
              </a:rPr>
              <a:t>Baggage depository</a:t>
            </a:r>
          </a:p>
          <a:p>
            <a:pPr marL="342900" indent="-342900" eaLnBrk="1" hangingPunct="1">
              <a:spcAft>
                <a:spcPts val="400"/>
              </a:spcAft>
              <a:buFont typeface="Arial" panose="020B0604020202020204" pitchFamily="34" charset="0"/>
              <a:buChar char="•"/>
              <a:defRPr/>
            </a:pPr>
            <a:r>
              <a:rPr lang="en-GB" altLang="en-US" sz="2200" b="1" dirty="0">
                <a:latin typeface="+mn-lt"/>
                <a:cs typeface="Arial" panose="020B0604020202020204" pitchFamily="34" charset="0"/>
              </a:rPr>
              <a:t>Start line / Gantry / signage</a:t>
            </a:r>
          </a:p>
          <a:p>
            <a:pPr marL="342900" indent="-342900" eaLnBrk="1" hangingPunct="1">
              <a:spcAft>
                <a:spcPts val="400"/>
              </a:spcAft>
              <a:buFont typeface="Arial" panose="020B0604020202020204" pitchFamily="34" charset="0"/>
              <a:buChar char="•"/>
              <a:defRPr/>
            </a:pPr>
            <a:r>
              <a:rPr lang="en-GB" altLang="en-US" sz="2200" b="1" dirty="0">
                <a:latin typeface="+mn-lt"/>
                <a:cs typeface="Arial" panose="020B0604020202020204" pitchFamily="34" charset="0"/>
              </a:rPr>
              <a:t>Chip timing mats / scanners, if appropriate</a:t>
            </a:r>
          </a:p>
          <a:p>
            <a:pPr marL="342900" indent="-342900" eaLnBrk="1" hangingPunct="1">
              <a:spcAft>
                <a:spcPts val="400"/>
              </a:spcAft>
              <a:buFont typeface="Arial" panose="020B0604020202020204" pitchFamily="34" charset="0"/>
              <a:buChar char="•"/>
              <a:defRPr/>
            </a:pPr>
            <a:r>
              <a:rPr lang="en-GB" altLang="en-US" sz="2200" b="1" dirty="0">
                <a:latin typeface="+mn-lt"/>
                <a:cs typeface="Arial" panose="020B0604020202020204" pitchFamily="34" charset="0"/>
              </a:rPr>
              <a:t>Good P.A. system and announcer</a:t>
            </a:r>
          </a:p>
          <a:p>
            <a:pPr marL="342900" indent="-342900" eaLnBrk="1" hangingPunct="1">
              <a:spcAft>
                <a:spcPts val="400"/>
              </a:spcAft>
              <a:buFont typeface="Arial" panose="020B0604020202020204" pitchFamily="34" charset="0"/>
              <a:buChar char="•"/>
              <a:defRPr/>
            </a:pPr>
            <a:r>
              <a:rPr lang="en-GB" altLang="en-US" sz="2200" b="1" dirty="0">
                <a:latin typeface="+mn-lt"/>
                <a:cs typeface="Arial" panose="020B0604020202020204" pitchFamily="34" charset="0"/>
              </a:rPr>
              <a:t>Lead vehicle / sweeper vehicle</a:t>
            </a:r>
          </a:p>
          <a:p>
            <a:pPr marL="342900" indent="-342900" eaLnBrk="1" hangingPunct="1">
              <a:spcBef>
                <a:spcPts val="0"/>
              </a:spcBef>
              <a:spcAft>
                <a:spcPts val="0"/>
              </a:spcAft>
              <a:buFont typeface="Arial" panose="020B0604020202020204" pitchFamily="34" charset="0"/>
              <a:buChar char="•"/>
              <a:defRPr/>
            </a:pPr>
            <a:r>
              <a:rPr lang="en-GB" altLang="en-US" sz="2200" b="1" dirty="0">
                <a:latin typeface="+mn-lt"/>
                <a:cs typeface="Arial" panose="020B0604020202020204" pitchFamily="34" charset="0"/>
              </a:rPr>
              <a:t>Accommodate the media</a:t>
            </a:r>
          </a:p>
        </p:txBody>
      </p:sp>
      <p:sp>
        <p:nvSpPr>
          <p:cNvPr id="4" name="Slide Number Placeholder 3">
            <a:extLst>
              <a:ext uri="{FF2B5EF4-FFF2-40B4-BE49-F238E27FC236}">
                <a16:creationId xmlns:a16="http://schemas.microsoft.com/office/drawing/2014/main" id="{B89A2776-1C19-EB4F-200B-D432484A7FE4}"/>
              </a:ext>
            </a:extLst>
          </p:cNvPr>
          <p:cNvSpPr>
            <a:spLocks noGrp="1"/>
          </p:cNvSpPr>
          <p:nvPr>
            <p:ph type="sldNum" sz="quarter" idx="10"/>
          </p:nvPr>
        </p:nvSpPr>
        <p:spPr/>
        <p:txBody>
          <a:bodyPr/>
          <a:lstStyle/>
          <a:p>
            <a:fld id="{02A65027-5D95-4BC0-89B4-69ED8CA3508E}" type="slidenum">
              <a:rPr lang="en-GB" smtClean="0"/>
              <a:t>17</a:t>
            </a:fld>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9B1861-914F-EF19-5424-26F6AAEE5BE5}"/>
              </a:ext>
            </a:extLst>
          </p:cNvPr>
          <p:cNvSpPr/>
          <p:nvPr/>
        </p:nvSpPr>
        <p:spPr>
          <a:xfrm>
            <a:off x="954087" y="1556792"/>
            <a:ext cx="4679486" cy="523220"/>
          </a:xfrm>
          <a:prstGeom prst="rect">
            <a:avLst/>
          </a:prstGeom>
        </p:spPr>
        <p:txBody>
          <a:bodyPr wrap="none">
            <a:spAutoFit/>
          </a:bodyPr>
          <a:lstStyle/>
          <a:p>
            <a:pPr eaLnBrk="1" hangingPunct="1">
              <a:defRPr/>
            </a:pPr>
            <a:r>
              <a:rPr lang="en-US" altLang="en-US" sz="2800" b="1" dirty="0">
                <a:solidFill>
                  <a:srgbClr val="0070C0"/>
                </a:solidFill>
                <a:latin typeface="+mj-lt"/>
              </a:rPr>
              <a:t>Features of a Good Start 2</a:t>
            </a:r>
          </a:p>
        </p:txBody>
      </p:sp>
      <p:sp>
        <p:nvSpPr>
          <p:cNvPr id="3" name="Rectangle 2">
            <a:extLst>
              <a:ext uri="{FF2B5EF4-FFF2-40B4-BE49-F238E27FC236}">
                <a16:creationId xmlns:a16="http://schemas.microsoft.com/office/drawing/2014/main" id="{4A2E6367-7110-3D29-808F-56AE8066B106}"/>
              </a:ext>
            </a:extLst>
          </p:cNvPr>
          <p:cNvSpPr/>
          <p:nvPr/>
        </p:nvSpPr>
        <p:spPr>
          <a:xfrm>
            <a:off x="954089" y="1992060"/>
            <a:ext cx="7272337" cy="3431709"/>
          </a:xfrm>
          <a:prstGeom prst="rect">
            <a:avLst/>
          </a:prstGeom>
        </p:spPr>
        <p:txBody>
          <a:bodyPr>
            <a:spAutoFit/>
          </a:bodyPr>
          <a:lstStyle/>
          <a:p>
            <a:pPr eaLnBrk="1" hangingPunct="1">
              <a:spcBef>
                <a:spcPts val="0"/>
              </a:spcBef>
              <a:spcAft>
                <a:spcPts val="600"/>
              </a:spcAft>
              <a:defRPr/>
            </a:pPr>
            <a:r>
              <a:rPr lang="en-GB" altLang="en-US" b="1" dirty="0">
                <a:latin typeface="+mn-lt"/>
                <a:cs typeface="Arial" panose="020B0604020202020204" pitchFamily="34" charset="0"/>
              </a:rPr>
              <a:t>The Runners:</a:t>
            </a:r>
          </a:p>
          <a:p>
            <a:pPr marL="342900" indent="-342900" eaLnBrk="1" hangingPunct="1">
              <a:spcBef>
                <a:spcPts val="0"/>
              </a:spcBef>
              <a:spcAft>
                <a:spcPts val="600"/>
              </a:spcAft>
              <a:buFont typeface="Arial" panose="020B0604020202020204" pitchFamily="34" charset="0"/>
              <a:buChar char="•"/>
              <a:defRPr/>
            </a:pPr>
            <a:r>
              <a:rPr lang="en-GB" altLang="en-US" b="1" dirty="0">
                <a:latin typeface="+mn-lt"/>
                <a:cs typeface="Arial" panose="020B0604020202020204" pitchFamily="34" charset="0"/>
              </a:rPr>
              <a:t>Published race information and registration cut off times</a:t>
            </a:r>
          </a:p>
          <a:p>
            <a:pPr marL="342900" indent="-342900" eaLnBrk="1" hangingPunct="1">
              <a:spcBef>
                <a:spcPts val="0"/>
              </a:spcBef>
              <a:spcAft>
                <a:spcPts val="600"/>
              </a:spcAft>
              <a:buFont typeface="Arial" panose="020B0604020202020204" pitchFamily="34" charset="0"/>
              <a:buChar char="•"/>
              <a:defRPr/>
            </a:pPr>
            <a:r>
              <a:rPr lang="en-GB" altLang="en-US" b="1" dirty="0">
                <a:latin typeface="+mn-lt"/>
                <a:cs typeface="Arial" panose="020B0604020202020204" pitchFamily="34" charset="0"/>
              </a:rPr>
              <a:t>Provide Runners with clear direction</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Elite start area</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Runners' assembly area, with time boards indicating expected finish times if appropriate</a:t>
            </a:r>
          </a:p>
          <a:p>
            <a:pPr marL="342900" indent="-342900" eaLnBrk="1" hangingPunct="1">
              <a:spcAft>
                <a:spcPts val="800"/>
              </a:spcAft>
              <a:buFont typeface="Arial" panose="020B0604020202020204" pitchFamily="34" charset="0"/>
              <a:buChar char="•"/>
              <a:defRPr/>
            </a:pPr>
            <a:r>
              <a:rPr lang="en-GB" altLang="en-US" b="1" dirty="0">
                <a:latin typeface="+mn-lt"/>
                <a:cs typeface="Arial" panose="020B0604020202020204" pitchFamily="34" charset="0"/>
              </a:rPr>
              <a:t>Staggered start times / wave starts</a:t>
            </a:r>
          </a:p>
        </p:txBody>
      </p:sp>
      <p:sp>
        <p:nvSpPr>
          <p:cNvPr id="4" name="Slide Number Placeholder 3">
            <a:extLst>
              <a:ext uri="{FF2B5EF4-FFF2-40B4-BE49-F238E27FC236}">
                <a16:creationId xmlns:a16="http://schemas.microsoft.com/office/drawing/2014/main" id="{228DA2F8-1EC0-60C0-DAFD-D6E7B1774EAE}"/>
              </a:ext>
            </a:extLst>
          </p:cNvPr>
          <p:cNvSpPr>
            <a:spLocks noGrp="1"/>
          </p:cNvSpPr>
          <p:nvPr>
            <p:ph type="sldNum" sz="quarter" idx="10"/>
          </p:nvPr>
        </p:nvSpPr>
        <p:spPr/>
        <p:txBody>
          <a:bodyPr/>
          <a:lstStyle/>
          <a:p>
            <a:fld id="{02A65027-5D95-4BC0-89B4-69ED8CA3508E}" type="slidenum">
              <a:rPr lang="en-GB" smtClean="0"/>
              <a:t>18</a:t>
            </a:fld>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9B9B37-AED5-FCDC-9229-DB7CDFB12149}"/>
              </a:ext>
            </a:extLst>
          </p:cNvPr>
          <p:cNvSpPr/>
          <p:nvPr/>
        </p:nvSpPr>
        <p:spPr>
          <a:xfrm>
            <a:off x="631825" y="1179344"/>
            <a:ext cx="4650632" cy="523220"/>
          </a:xfrm>
          <a:prstGeom prst="rect">
            <a:avLst/>
          </a:prstGeom>
        </p:spPr>
        <p:txBody>
          <a:bodyPr wrap="none">
            <a:spAutoFit/>
          </a:bodyPr>
          <a:lstStyle/>
          <a:p>
            <a:pPr eaLnBrk="1" hangingPunct="1">
              <a:defRPr/>
            </a:pPr>
            <a:r>
              <a:rPr lang="en-US" altLang="en-US" sz="2800" b="1" dirty="0">
                <a:solidFill>
                  <a:srgbClr val="0070C0"/>
                </a:solidFill>
                <a:latin typeface="+mj-lt"/>
              </a:rPr>
              <a:t>Features of a Good Start </a:t>
            </a:r>
            <a:r>
              <a:rPr lang="en-US" altLang="en-US" b="1" dirty="0">
                <a:solidFill>
                  <a:srgbClr val="0070C0"/>
                </a:solidFill>
                <a:latin typeface="+mj-lt"/>
              </a:rPr>
              <a:t>3</a:t>
            </a:r>
          </a:p>
        </p:txBody>
      </p:sp>
      <p:sp>
        <p:nvSpPr>
          <p:cNvPr id="3" name="Rectangle 2">
            <a:extLst>
              <a:ext uri="{FF2B5EF4-FFF2-40B4-BE49-F238E27FC236}">
                <a16:creationId xmlns:a16="http://schemas.microsoft.com/office/drawing/2014/main" id="{3994CA6B-CC93-D8B1-67B1-5A573749053C}"/>
              </a:ext>
            </a:extLst>
          </p:cNvPr>
          <p:cNvSpPr/>
          <p:nvPr/>
        </p:nvSpPr>
        <p:spPr>
          <a:xfrm>
            <a:off x="631825" y="1628800"/>
            <a:ext cx="7916862" cy="4539704"/>
          </a:xfrm>
          <a:prstGeom prst="rect">
            <a:avLst/>
          </a:prstGeom>
        </p:spPr>
        <p:txBody>
          <a:bodyPr wrap="square">
            <a:spAutoFit/>
          </a:bodyPr>
          <a:lstStyle/>
          <a:p>
            <a:pPr eaLnBrk="1" hangingPunct="1">
              <a:spcAft>
                <a:spcPts val="0"/>
              </a:spcAft>
              <a:defRPr/>
            </a:pPr>
            <a:r>
              <a:rPr lang="en-GB" altLang="en-US" b="1" dirty="0">
                <a:latin typeface="+mn-lt"/>
                <a:cs typeface="Arial" panose="020B0604020202020204" pitchFamily="34" charset="0"/>
              </a:rPr>
              <a:t>The Race Start:</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Spectator Free</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Reasonable width – to accommodate anticipated number of runners</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Straight Start – ideally 100 metres before any tight turns, dependent on size of field</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Early bends should be gradual</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Avoid downhill starts and street furniture (any street furniture to be highlighted or removed)</a:t>
            </a:r>
          </a:p>
          <a:p>
            <a:pPr marL="342900" indent="-342900" eaLnBrk="1" hangingPunct="1">
              <a:buFont typeface="Arial" panose="020B0604020202020204" pitchFamily="34" charset="0"/>
              <a:buChar char="•"/>
              <a:defRPr/>
            </a:pPr>
            <a:r>
              <a:rPr lang="en-GB" altLang="en-US" b="1" dirty="0">
                <a:latin typeface="+mn-lt"/>
                <a:cs typeface="Arial" panose="020B0604020202020204" pitchFamily="34" charset="0"/>
              </a:rPr>
              <a:t>Starter and Timekeepers are visible to each other and in contact with Race Director and Referee</a:t>
            </a:r>
          </a:p>
        </p:txBody>
      </p:sp>
      <p:sp>
        <p:nvSpPr>
          <p:cNvPr id="4" name="Slide Number Placeholder 3">
            <a:extLst>
              <a:ext uri="{FF2B5EF4-FFF2-40B4-BE49-F238E27FC236}">
                <a16:creationId xmlns:a16="http://schemas.microsoft.com/office/drawing/2014/main" id="{4D95EC6F-BABE-20A1-A9E6-D164B683501A}"/>
              </a:ext>
            </a:extLst>
          </p:cNvPr>
          <p:cNvSpPr>
            <a:spLocks noGrp="1"/>
          </p:cNvSpPr>
          <p:nvPr>
            <p:ph type="sldNum" sz="quarter" idx="10"/>
          </p:nvPr>
        </p:nvSpPr>
        <p:spPr/>
        <p:txBody>
          <a:bodyPr/>
          <a:lstStyle/>
          <a:p>
            <a:fld id="{02A65027-5D95-4BC0-89B4-69ED8CA3508E}" type="slidenum">
              <a:rPr lang="en-GB" smtClean="0"/>
              <a:t>19</a:t>
            </a:fld>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A2DB98E-6C6F-60A8-46C5-2A48D169BB12}"/>
              </a:ext>
            </a:extLst>
          </p:cNvPr>
          <p:cNvSpPr/>
          <p:nvPr/>
        </p:nvSpPr>
        <p:spPr>
          <a:xfrm>
            <a:off x="2928325" y="2060848"/>
            <a:ext cx="3323859" cy="523220"/>
          </a:xfrm>
          <a:prstGeom prst="rect">
            <a:avLst/>
          </a:prstGeom>
        </p:spPr>
        <p:txBody>
          <a:bodyPr wrap="none">
            <a:spAutoFit/>
          </a:bodyPr>
          <a:lstStyle/>
          <a:p>
            <a:pPr algn="ctr">
              <a:defRPr/>
            </a:pPr>
            <a:r>
              <a:rPr lang="en-GB" sz="2800" b="1" dirty="0">
                <a:solidFill>
                  <a:srgbClr val="0070C0"/>
                </a:solidFill>
                <a:latin typeface="+mj-lt"/>
              </a:rPr>
              <a:t>START DIRECTOR</a:t>
            </a:r>
            <a:endParaRPr lang="en-GB" altLang="en-US" sz="2800" b="1" dirty="0">
              <a:solidFill>
                <a:srgbClr val="0070C0"/>
              </a:solidFill>
              <a:latin typeface="Arial" panose="020B0604020202020204" pitchFamily="34" charset="0"/>
              <a:cs typeface="Arial" panose="020B0604020202020204" pitchFamily="34" charset="0"/>
            </a:endParaRPr>
          </a:p>
        </p:txBody>
      </p:sp>
      <p:sp>
        <p:nvSpPr>
          <p:cNvPr id="6147" name="Rectangle 1">
            <a:extLst>
              <a:ext uri="{FF2B5EF4-FFF2-40B4-BE49-F238E27FC236}">
                <a16:creationId xmlns:a16="http://schemas.microsoft.com/office/drawing/2014/main" id="{B9A4694F-A4FE-6B8E-F72B-9A43E28AD674}"/>
              </a:ext>
            </a:extLst>
          </p:cNvPr>
          <p:cNvSpPr>
            <a:spLocks noChangeArrowheads="1"/>
          </p:cNvSpPr>
          <p:nvPr/>
        </p:nvSpPr>
        <p:spPr bwMode="auto">
          <a:xfrm>
            <a:off x="810840" y="2584068"/>
            <a:ext cx="7558832" cy="204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600"/>
              </a:spcAft>
              <a:buClrTx/>
            </a:pPr>
            <a:r>
              <a:rPr lang="en-GB" altLang="en-US" sz="2400" b="1" dirty="0">
                <a:latin typeface="+mn-lt"/>
                <a:cs typeface="Arial" panose="020B0604020202020204" pitchFamily="34" charset="0"/>
              </a:rPr>
              <a:t>The Start Director’s role is not covered in L1 Endurance Officials’ training but is a role that Officials must work with</a:t>
            </a:r>
          </a:p>
          <a:p>
            <a:pPr eaLnBrk="1" hangingPunct="1">
              <a:spcBef>
                <a:spcPct val="0"/>
              </a:spcBef>
              <a:buClrTx/>
            </a:pPr>
            <a:r>
              <a:rPr lang="en-GB" altLang="en-US" sz="2400" b="1" dirty="0">
                <a:latin typeface="+mn-lt"/>
                <a:cs typeface="Arial" panose="020B0604020202020204" pitchFamily="34" charset="0"/>
              </a:rPr>
              <a:t>This module provides an understanding of the Start Director’s role and duties</a:t>
            </a:r>
          </a:p>
        </p:txBody>
      </p:sp>
      <p:sp>
        <p:nvSpPr>
          <p:cNvPr id="2" name="Slide Number Placeholder 1">
            <a:extLst>
              <a:ext uri="{FF2B5EF4-FFF2-40B4-BE49-F238E27FC236}">
                <a16:creationId xmlns:a16="http://schemas.microsoft.com/office/drawing/2014/main" id="{EF354236-F73B-2180-2D20-B6E257570B46}"/>
              </a:ext>
            </a:extLst>
          </p:cNvPr>
          <p:cNvSpPr>
            <a:spLocks noGrp="1"/>
          </p:cNvSpPr>
          <p:nvPr>
            <p:ph type="sldNum" sz="quarter" idx="10"/>
          </p:nvPr>
        </p:nvSpPr>
        <p:spPr/>
        <p:txBody>
          <a:bodyPr/>
          <a:lstStyle/>
          <a:p>
            <a:fld id="{02A65027-5D95-4BC0-89B4-69ED8CA3508E}" type="slidenum">
              <a:rPr lang="en-GB" smtClean="0"/>
              <a:t>2</a:t>
            </a:fld>
            <a:endParaRPr lang="en-GB" dirty="0"/>
          </a:p>
        </p:txBody>
      </p:sp>
    </p:spTree>
    <p:extLst>
      <p:ext uri="{BB962C8B-B14F-4D97-AF65-F5344CB8AC3E}">
        <p14:creationId xmlns:p14="http://schemas.microsoft.com/office/powerpoint/2010/main" val="18620742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EA92EB-126E-4B48-01DD-937144EF8950}"/>
              </a:ext>
            </a:extLst>
          </p:cNvPr>
          <p:cNvSpPr/>
          <p:nvPr/>
        </p:nvSpPr>
        <p:spPr>
          <a:xfrm>
            <a:off x="702759" y="1347828"/>
            <a:ext cx="2343911" cy="523220"/>
          </a:xfrm>
          <a:prstGeom prst="rect">
            <a:avLst/>
          </a:prstGeom>
        </p:spPr>
        <p:txBody>
          <a:bodyPr wrap="none">
            <a:spAutoFit/>
          </a:bodyPr>
          <a:lstStyle/>
          <a:p>
            <a:pPr eaLnBrk="1" hangingPunct="1">
              <a:defRPr/>
            </a:pPr>
            <a:r>
              <a:rPr lang="en-US" altLang="en-US" sz="2800" b="1" dirty="0">
                <a:solidFill>
                  <a:srgbClr val="0070C0"/>
                </a:solidFill>
                <a:latin typeface="+mj-lt"/>
              </a:rPr>
              <a:t>Key Duties 1</a:t>
            </a:r>
          </a:p>
        </p:txBody>
      </p:sp>
      <p:sp>
        <p:nvSpPr>
          <p:cNvPr id="25603" name="Rectangle 2">
            <a:extLst>
              <a:ext uri="{FF2B5EF4-FFF2-40B4-BE49-F238E27FC236}">
                <a16:creationId xmlns:a16="http://schemas.microsoft.com/office/drawing/2014/main" id="{27DE147A-70B7-97E0-A333-91AE19E35A6A}"/>
              </a:ext>
            </a:extLst>
          </p:cNvPr>
          <p:cNvSpPr>
            <a:spLocks noChangeArrowheads="1"/>
          </p:cNvSpPr>
          <p:nvPr/>
        </p:nvSpPr>
        <p:spPr bwMode="auto">
          <a:xfrm>
            <a:off x="702759" y="1805375"/>
            <a:ext cx="7774993"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600"/>
              </a:spcAft>
              <a:buClrTx/>
            </a:pPr>
            <a:r>
              <a:rPr lang="en-GB" altLang="en-US" sz="2400" b="1" dirty="0">
                <a:latin typeface="+mn-lt"/>
                <a:cs typeface="Arial" panose="020B0604020202020204" pitchFamily="34" charset="0"/>
              </a:rPr>
              <a:t>Good working knowledge of the event safety plan</a:t>
            </a:r>
          </a:p>
          <a:p>
            <a:pPr eaLnBrk="1" hangingPunct="1">
              <a:spcBef>
                <a:spcPct val="0"/>
              </a:spcBef>
              <a:spcAft>
                <a:spcPts val="600"/>
              </a:spcAft>
              <a:buClrTx/>
            </a:pPr>
            <a:r>
              <a:rPr lang="en-GB" altLang="en-US" sz="2400" b="1" dirty="0">
                <a:latin typeface="+mn-lt"/>
                <a:cs typeface="Arial" panose="020B0604020202020204" pitchFamily="34" charset="0"/>
              </a:rPr>
              <a:t>Contribute towards the necessary sections of the Risk Assessment and ensure implementation</a:t>
            </a:r>
          </a:p>
          <a:p>
            <a:pPr eaLnBrk="1" hangingPunct="1">
              <a:spcBef>
                <a:spcPct val="0"/>
              </a:spcBef>
              <a:spcAft>
                <a:spcPts val="600"/>
              </a:spcAft>
              <a:buClrTx/>
            </a:pPr>
            <a:r>
              <a:rPr lang="en-GB" altLang="en-US" sz="2400" b="1" dirty="0">
                <a:latin typeface="+mn-lt"/>
                <a:cs typeface="Arial" panose="020B0604020202020204" pitchFamily="34" charset="0"/>
              </a:rPr>
              <a:t>Design the start area to ensure traffic free, with as long a run out as possible, free of spectators and obstacles such as street furniture</a:t>
            </a:r>
          </a:p>
          <a:p>
            <a:pPr eaLnBrk="1" hangingPunct="1">
              <a:spcBef>
                <a:spcPct val="0"/>
              </a:spcBef>
              <a:spcAft>
                <a:spcPts val="600"/>
              </a:spcAft>
              <a:buClrTx/>
            </a:pPr>
            <a:r>
              <a:rPr lang="en-GB" altLang="en-US" sz="2400" b="1" dirty="0">
                <a:latin typeface="+mn-lt"/>
                <a:cs typeface="Arial" panose="020B0604020202020204" pitchFamily="34" charset="0"/>
              </a:rPr>
              <a:t>Clearly delineate the start line</a:t>
            </a:r>
          </a:p>
          <a:p>
            <a:pPr eaLnBrk="1" hangingPunct="1">
              <a:spcBef>
                <a:spcPct val="0"/>
              </a:spcBef>
              <a:spcAft>
                <a:spcPts val="1200"/>
              </a:spcAft>
              <a:buClrTx/>
            </a:pPr>
            <a:r>
              <a:rPr lang="en-GB" altLang="en-US" sz="2400" b="1" dirty="0">
                <a:latin typeface="+mn-lt"/>
                <a:cs typeface="Arial" panose="020B0604020202020204" pitchFamily="34" charset="0"/>
              </a:rPr>
              <a:t>Ensure an effective system for the control, direction and segregation of competitors, officials and spectators</a:t>
            </a:r>
          </a:p>
        </p:txBody>
      </p:sp>
      <p:sp>
        <p:nvSpPr>
          <p:cNvPr id="3" name="Slide Number Placeholder 2">
            <a:extLst>
              <a:ext uri="{FF2B5EF4-FFF2-40B4-BE49-F238E27FC236}">
                <a16:creationId xmlns:a16="http://schemas.microsoft.com/office/drawing/2014/main" id="{A69F110F-7591-A25C-BC63-07E82FB0A8BE}"/>
              </a:ext>
            </a:extLst>
          </p:cNvPr>
          <p:cNvSpPr>
            <a:spLocks noGrp="1"/>
          </p:cNvSpPr>
          <p:nvPr>
            <p:ph type="sldNum" sz="quarter" idx="10"/>
          </p:nvPr>
        </p:nvSpPr>
        <p:spPr/>
        <p:txBody>
          <a:bodyPr/>
          <a:lstStyle/>
          <a:p>
            <a:fld id="{02A65027-5D95-4BC0-89B4-69ED8CA3508E}" type="slidenum">
              <a:rPr lang="en-GB" smtClean="0"/>
              <a:t>20</a:t>
            </a:fld>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5B0C46-2CB6-B570-F813-75A0148B67EB}"/>
              </a:ext>
            </a:extLst>
          </p:cNvPr>
          <p:cNvSpPr/>
          <p:nvPr/>
        </p:nvSpPr>
        <p:spPr>
          <a:xfrm>
            <a:off x="561053" y="1225530"/>
            <a:ext cx="2343911" cy="523220"/>
          </a:xfrm>
          <a:prstGeom prst="rect">
            <a:avLst/>
          </a:prstGeom>
        </p:spPr>
        <p:txBody>
          <a:bodyPr wrap="none">
            <a:spAutoFit/>
          </a:bodyPr>
          <a:lstStyle/>
          <a:p>
            <a:pPr eaLnBrk="1" hangingPunct="1">
              <a:defRPr/>
            </a:pPr>
            <a:r>
              <a:rPr lang="en-US" altLang="en-US" sz="2800" b="1" dirty="0">
                <a:solidFill>
                  <a:srgbClr val="0070C0"/>
                </a:solidFill>
                <a:latin typeface="+mj-lt"/>
              </a:rPr>
              <a:t>Key Duties 2</a:t>
            </a:r>
          </a:p>
        </p:txBody>
      </p:sp>
      <p:sp>
        <p:nvSpPr>
          <p:cNvPr id="3" name="Rectangle 2">
            <a:extLst>
              <a:ext uri="{FF2B5EF4-FFF2-40B4-BE49-F238E27FC236}">
                <a16:creationId xmlns:a16="http://schemas.microsoft.com/office/drawing/2014/main" id="{648E787B-02D1-497B-63B5-E862014A1380}"/>
              </a:ext>
            </a:extLst>
          </p:cNvPr>
          <p:cNvSpPr/>
          <p:nvPr/>
        </p:nvSpPr>
        <p:spPr>
          <a:xfrm>
            <a:off x="557808" y="1651893"/>
            <a:ext cx="8064896" cy="4539704"/>
          </a:xfrm>
          <a:prstGeom prst="rect">
            <a:avLst/>
          </a:prstGeom>
        </p:spPr>
        <p:txBody>
          <a:bodyPr wrap="square">
            <a:spAutoFit/>
          </a:bodyPr>
          <a:lstStyle/>
          <a:p>
            <a:pPr marL="342000" lvl="1"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Ensure equipment and machinery is safe and secure</a:t>
            </a:r>
          </a:p>
          <a:p>
            <a:pPr marL="342000" lvl="1"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Ensure emergency vehicles have planned access / egress routes through the start area in the event of an emergency</a:t>
            </a:r>
          </a:p>
          <a:p>
            <a:pPr marL="342000" lvl="1"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Control access to the start area</a:t>
            </a:r>
          </a:p>
          <a:p>
            <a:pPr marL="342000" lvl="1"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Ensure officials have a reserved area with sufficient space to perform their duties</a:t>
            </a:r>
          </a:p>
          <a:p>
            <a:pPr marL="342000" lvl="1"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Ensure race staff can be readily identified</a:t>
            </a:r>
          </a:p>
          <a:p>
            <a:pPr marL="342000" lvl="1" indent="-342900" eaLnBrk="1" hangingPunct="1">
              <a:buFont typeface="Arial" panose="020B0604020202020204" pitchFamily="34" charset="0"/>
              <a:buChar char="•"/>
              <a:defRPr/>
            </a:pPr>
            <a:r>
              <a:rPr lang="en-GB" altLang="en-US" b="1" dirty="0">
                <a:latin typeface="+mn-lt"/>
                <a:cs typeface="Arial" panose="020B0604020202020204" pitchFamily="34" charset="0"/>
              </a:rPr>
              <a:t>Brief police about the race start and obtain their approval to start the race</a:t>
            </a:r>
            <a:endParaRPr lang="en-GB" dirty="0">
              <a:latin typeface="+mn-lt"/>
              <a:cs typeface="Arial" panose="020B0604020202020204" pitchFamily="34" charset="0"/>
            </a:endParaRPr>
          </a:p>
        </p:txBody>
      </p:sp>
      <p:sp>
        <p:nvSpPr>
          <p:cNvPr id="4" name="Slide Number Placeholder 3">
            <a:extLst>
              <a:ext uri="{FF2B5EF4-FFF2-40B4-BE49-F238E27FC236}">
                <a16:creationId xmlns:a16="http://schemas.microsoft.com/office/drawing/2014/main" id="{C294DF8E-96F9-176A-AC0C-6EC34C1CD9A0}"/>
              </a:ext>
            </a:extLst>
          </p:cNvPr>
          <p:cNvSpPr>
            <a:spLocks noGrp="1"/>
          </p:cNvSpPr>
          <p:nvPr>
            <p:ph type="sldNum" sz="quarter" idx="10"/>
          </p:nvPr>
        </p:nvSpPr>
        <p:spPr/>
        <p:txBody>
          <a:bodyPr/>
          <a:lstStyle/>
          <a:p>
            <a:fld id="{02A65027-5D95-4BC0-89B4-69ED8CA3508E}" type="slidenum">
              <a:rPr lang="en-GB" smtClean="0"/>
              <a:t>21</a:t>
            </a:fld>
            <a:endParaRPr lang="en-GB"/>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68E3BD-B7FC-CB38-AA28-EC83FA456FEA}"/>
              </a:ext>
            </a:extLst>
          </p:cNvPr>
          <p:cNvSpPr/>
          <p:nvPr/>
        </p:nvSpPr>
        <p:spPr>
          <a:xfrm>
            <a:off x="702534" y="1306692"/>
            <a:ext cx="2188420" cy="492443"/>
          </a:xfrm>
          <a:prstGeom prst="rect">
            <a:avLst/>
          </a:prstGeom>
        </p:spPr>
        <p:txBody>
          <a:bodyPr wrap="none">
            <a:spAutoFit/>
          </a:bodyPr>
          <a:lstStyle/>
          <a:p>
            <a:pPr eaLnBrk="1" hangingPunct="1">
              <a:defRPr/>
            </a:pPr>
            <a:r>
              <a:rPr lang="en-US" altLang="en-US" sz="2600" b="1" dirty="0">
                <a:solidFill>
                  <a:srgbClr val="0070C0"/>
                </a:solidFill>
                <a:latin typeface="+mj-lt"/>
              </a:rPr>
              <a:t>Key Duties 3</a:t>
            </a:r>
          </a:p>
        </p:txBody>
      </p:sp>
      <p:sp>
        <p:nvSpPr>
          <p:cNvPr id="3" name="Rectangle 2">
            <a:extLst>
              <a:ext uri="{FF2B5EF4-FFF2-40B4-BE49-F238E27FC236}">
                <a16:creationId xmlns:a16="http://schemas.microsoft.com/office/drawing/2014/main" id="{FA7EF05A-D18A-E8DB-6E8C-B98BCEEBE6D3}"/>
              </a:ext>
            </a:extLst>
          </p:cNvPr>
          <p:cNvSpPr/>
          <p:nvPr/>
        </p:nvSpPr>
        <p:spPr>
          <a:xfrm>
            <a:off x="702534" y="1761203"/>
            <a:ext cx="7775444" cy="4124206"/>
          </a:xfrm>
          <a:prstGeom prst="rect">
            <a:avLst/>
          </a:prstGeom>
        </p:spPr>
        <p:txBody>
          <a:bodyPr wrap="square">
            <a:spAutoFit/>
          </a:bodyPr>
          <a:lstStyle/>
          <a:p>
            <a:pPr marL="342000" lvl="1" indent="-342900" eaLnBrk="1" hangingPunct="1">
              <a:spcAft>
                <a:spcPts val="600"/>
              </a:spcAft>
              <a:buFont typeface="Arial" panose="020B0604020202020204" pitchFamily="34" charset="0"/>
              <a:buChar char="•"/>
              <a:defRPr/>
            </a:pPr>
            <a:r>
              <a:rPr lang="en-GB" altLang="en-US" sz="2200" b="1" dirty="0">
                <a:latin typeface="+mn-lt"/>
                <a:cs typeface="Arial" panose="020B0604020202020204" pitchFamily="34" charset="0"/>
              </a:rPr>
              <a:t>Ensure a fair and proper start to the race, including appropriate checking of clothing, advertising material and race numbers by delegated officials</a:t>
            </a:r>
          </a:p>
          <a:p>
            <a:pPr marL="342000" lvl="1" indent="-342900" eaLnBrk="1" hangingPunct="1">
              <a:spcAft>
                <a:spcPts val="600"/>
              </a:spcAft>
              <a:buFont typeface="Arial" panose="020B0604020202020204" pitchFamily="34" charset="0"/>
              <a:buChar char="•"/>
              <a:defRPr/>
            </a:pPr>
            <a:r>
              <a:rPr lang="en-GB" altLang="en-US" sz="2200" b="1" dirty="0">
                <a:latin typeface="+mn-lt"/>
                <a:cs typeface="Arial" panose="020B0604020202020204" pitchFamily="34" charset="0"/>
              </a:rPr>
              <a:t>Ensure proper arrangements exist, as far as practical, for the assembly of the fastest runners at the front</a:t>
            </a:r>
          </a:p>
          <a:p>
            <a:pPr marL="342000" lvl="1" indent="-342900" eaLnBrk="1" hangingPunct="1">
              <a:spcAft>
                <a:spcPts val="600"/>
              </a:spcAft>
              <a:buFont typeface="Arial" panose="020B0604020202020204" pitchFamily="34" charset="0"/>
              <a:buChar char="•"/>
              <a:defRPr/>
            </a:pPr>
            <a:r>
              <a:rPr lang="en-GB" altLang="en-US" sz="2200" b="1" dirty="0">
                <a:latin typeface="+mn-lt"/>
                <a:cs typeface="Arial" panose="020B0604020202020204" pitchFamily="34" charset="0"/>
              </a:rPr>
              <a:t>Plan for late arrivals going to the back of the race and not barging in from the front</a:t>
            </a:r>
          </a:p>
          <a:p>
            <a:pPr marL="342000" lvl="1" indent="-342900" eaLnBrk="1" hangingPunct="1">
              <a:spcAft>
                <a:spcPts val="600"/>
              </a:spcAft>
              <a:buFont typeface="Arial" panose="020B0604020202020204" pitchFamily="34" charset="0"/>
              <a:buChar char="•"/>
              <a:defRPr/>
            </a:pPr>
            <a:r>
              <a:rPr lang="en-GB" altLang="en-US" sz="2200" b="1" dirty="0">
                <a:latin typeface="+mn-lt"/>
                <a:cs typeface="Arial" panose="020B0604020202020204" pitchFamily="34" charset="0"/>
              </a:rPr>
              <a:t>Walk the runners to the start</a:t>
            </a:r>
          </a:p>
          <a:p>
            <a:pPr marL="342000" lvl="1" indent="-342900" eaLnBrk="1" hangingPunct="1">
              <a:spcAft>
                <a:spcPts val="0"/>
              </a:spcAft>
              <a:buFont typeface="Arial" panose="020B0604020202020204" pitchFamily="34" charset="0"/>
              <a:buChar char="•"/>
              <a:defRPr/>
            </a:pPr>
            <a:r>
              <a:rPr lang="en-US" altLang="en-US" sz="2200" b="1" dirty="0">
                <a:latin typeface="+mn-lt"/>
                <a:cs typeface="Arial" panose="020B0604020202020204" pitchFamily="34" charset="0"/>
              </a:rPr>
              <a:t>Provide a post-race debrief report on the start area management, including a review of safety measures identified in the event risk assessment</a:t>
            </a:r>
          </a:p>
        </p:txBody>
      </p:sp>
      <p:sp>
        <p:nvSpPr>
          <p:cNvPr id="4" name="Slide Number Placeholder 3">
            <a:extLst>
              <a:ext uri="{FF2B5EF4-FFF2-40B4-BE49-F238E27FC236}">
                <a16:creationId xmlns:a16="http://schemas.microsoft.com/office/drawing/2014/main" id="{70C1A8FC-CB48-8ABB-7128-0A00ED9FCA70}"/>
              </a:ext>
            </a:extLst>
          </p:cNvPr>
          <p:cNvSpPr>
            <a:spLocks noGrp="1"/>
          </p:cNvSpPr>
          <p:nvPr>
            <p:ph type="sldNum" sz="quarter" idx="10"/>
          </p:nvPr>
        </p:nvSpPr>
        <p:spPr/>
        <p:txBody>
          <a:bodyPr/>
          <a:lstStyle/>
          <a:p>
            <a:fld id="{02A65027-5D95-4BC0-89B4-69ED8CA3508E}" type="slidenum">
              <a:rPr lang="en-GB" smtClean="0"/>
              <a:t>22</a:t>
            </a:fld>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F82D9A-119D-D64D-E4FF-AF9A38D05184}"/>
              </a:ext>
            </a:extLst>
          </p:cNvPr>
          <p:cNvSpPr/>
          <p:nvPr/>
        </p:nvSpPr>
        <p:spPr>
          <a:xfrm>
            <a:off x="1043862" y="1969676"/>
            <a:ext cx="4517583" cy="523220"/>
          </a:xfrm>
          <a:prstGeom prst="rect">
            <a:avLst/>
          </a:prstGeom>
        </p:spPr>
        <p:txBody>
          <a:bodyPr wrap="none">
            <a:spAutoFit/>
          </a:bodyPr>
          <a:lstStyle/>
          <a:p>
            <a:pPr eaLnBrk="1" hangingPunct="1">
              <a:defRPr/>
            </a:pPr>
            <a:r>
              <a:rPr lang="en-US" altLang="en-US" sz="2800" b="1" dirty="0">
                <a:solidFill>
                  <a:srgbClr val="0070C0"/>
                </a:solidFill>
                <a:latin typeface="+mj-lt"/>
              </a:rPr>
              <a:t>End of Module Questions</a:t>
            </a:r>
          </a:p>
        </p:txBody>
      </p:sp>
      <p:sp>
        <p:nvSpPr>
          <p:cNvPr id="57347" name="Rectangle 2">
            <a:extLst>
              <a:ext uri="{FF2B5EF4-FFF2-40B4-BE49-F238E27FC236}">
                <a16:creationId xmlns:a16="http://schemas.microsoft.com/office/drawing/2014/main" id="{FACDF68E-E611-22DB-10C6-81B35B3447BA}"/>
              </a:ext>
            </a:extLst>
          </p:cNvPr>
          <p:cNvSpPr>
            <a:spLocks noChangeArrowheads="1"/>
          </p:cNvSpPr>
          <p:nvPr/>
        </p:nvSpPr>
        <p:spPr bwMode="auto">
          <a:xfrm>
            <a:off x="1043862" y="2492896"/>
            <a:ext cx="7092788" cy="204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800100" indent="-34290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000">
              <a:spcBef>
                <a:spcPts val="0"/>
              </a:spcBef>
              <a:spcAft>
                <a:spcPts val="600"/>
              </a:spcAft>
              <a:buClrTx/>
            </a:pPr>
            <a:r>
              <a:rPr lang="en-GB" altLang="en-US" sz="2400" b="1" dirty="0">
                <a:latin typeface="+mn-lt"/>
                <a:cs typeface="Arial" panose="020B0604020202020204" pitchFamily="34" charset="0"/>
              </a:rPr>
              <a:t>End of module questions must be completed by the candidate, with answers inserted on your Self-Paced Module Return Form</a:t>
            </a:r>
          </a:p>
          <a:p>
            <a:pPr marL="342000">
              <a:spcBef>
                <a:spcPts val="0"/>
              </a:spcBef>
              <a:spcAft>
                <a:spcPts val="0"/>
              </a:spcAft>
              <a:buClrTx/>
            </a:pPr>
            <a:r>
              <a:rPr lang="en-GB" altLang="en-US" sz="2400" b="1" dirty="0">
                <a:latin typeface="+mn-lt"/>
                <a:cs typeface="Arial" panose="020B0604020202020204" pitchFamily="34" charset="0"/>
              </a:rPr>
              <a:t> </a:t>
            </a:r>
            <a:r>
              <a:rPr lang="en-GB" altLang="en-US" sz="2400" b="1" i="1" dirty="0">
                <a:solidFill>
                  <a:srgbClr val="0070C0"/>
                </a:solidFill>
                <a:cs typeface="Arial" panose="020B0604020202020204" pitchFamily="34" charset="0"/>
              </a:rPr>
              <a:t>All the answers can be identified from this module</a:t>
            </a:r>
          </a:p>
        </p:txBody>
      </p:sp>
      <p:sp>
        <p:nvSpPr>
          <p:cNvPr id="3" name="Slide Number Placeholder 2">
            <a:extLst>
              <a:ext uri="{FF2B5EF4-FFF2-40B4-BE49-F238E27FC236}">
                <a16:creationId xmlns:a16="http://schemas.microsoft.com/office/drawing/2014/main" id="{1F3255F0-E12A-C4DC-711B-490505A838EB}"/>
              </a:ext>
            </a:extLst>
          </p:cNvPr>
          <p:cNvSpPr>
            <a:spLocks noGrp="1"/>
          </p:cNvSpPr>
          <p:nvPr>
            <p:ph type="sldNum" sz="quarter" idx="10"/>
          </p:nvPr>
        </p:nvSpPr>
        <p:spPr/>
        <p:txBody>
          <a:bodyPr/>
          <a:lstStyle/>
          <a:p>
            <a:fld id="{02A65027-5D95-4BC0-89B4-69ED8CA3508E}" type="slidenum">
              <a:rPr lang="en-GB" smtClean="0"/>
              <a:t>23</a:t>
            </a:fld>
            <a:endParaRPr lang="en-GB"/>
          </a:p>
        </p:txBody>
      </p:sp>
    </p:spTree>
    <p:extLst>
      <p:ext uri="{BB962C8B-B14F-4D97-AF65-F5344CB8AC3E}">
        <p14:creationId xmlns:p14="http://schemas.microsoft.com/office/powerpoint/2010/main" val="4233693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6D8F0-CAA8-22E6-6E14-B286C07B828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47FAF4D-44A7-9DDF-D5E9-49FA36F7D8A7}"/>
              </a:ext>
            </a:extLst>
          </p:cNvPr>
          <p:cNvSpPr/>
          <p:nvPr/>
        </p:nvSpPr>
        <p:spPr>
          <a:xfrm>
            <a:off x="1831071" y="2204864"/>
            <a:ext cx="5518370" cy="523220"/>
          </a:xfrm>
          <a:prstGeom prst="rect">
            <a:avLst/>
          </a:prstGeom>
        </p:spPr>
        <p:txBody>
          <a:bodyPr wrap="none">
            <a:spAutoFit/>
          </a:bodyPr>
          <a:lstStyle/>
          <a:p>
            <a:pPr>
              <a:defRPr/>
            </a:pPr>
            <a:r>
              <a:rPr lang="en-GB" sz="2800" b="1" dirty="0">
                <a:solidFill>
                  <a:srgbClr val="0070C0"/>
                </a:solidFill>
                <a:latin typeface="+mj-lt"/>
              </a:rPr>
              <a:t>START DIRECTOR: </a:t>
            </a:r>
            <a:r>
              <a:rPr lang="en-GB" altLang="en-US" sz="2800" b="1" dirty="0">
                <a:solidFill>
                  <a:srgbClr val="0070C0"/>
                </a:solidFill>
                <a:latin typeface="Arial" panose="020B0604020202020204" pitchFamily="34" charset="0"/>
                <a:cs typeface="Arial" panose="020B0604020202020204" pitchFamily="34" charset="0"/>
              </a:rPr>
              <a:t>CONTENTS</a:t>
            </a:r>
          </a:p>
        </p:txBody>
      </p:sp>
      <p:sp>
        <p:nvSpPr>
          <p:cNvPr id="6147" name="Rectangle 1">
            <a:extLst>
              <a:ext uri="{FF2B5EF4-FFF2-40B4-BE49-F238E27FC236}">
                <a16:creationId xmlns:a16="http://schemas.microsoft.com/office/drawing/2014/main" id="{7C54BFF5-E3C1-183B-EE05-E3511090FEDF}"/>
              </a:ext>
            </a:extLst>
          </p:cNvPr>
          <p:cNvSpPr>
            <a:spLocks noChangeArrowheads="1"/>
          </p:cNvSpPr>
          <p:nvPr/>
        </p:nvSpPr>
        <p:spPr bwMode="auto">
          <a:xfrm>
            <a:off x="2296318" y="2728084"/>
            <a:ext cx="458787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600"/>
              </a:spcAft>
              <a:buClrTx/>
            </a:pPr>
            <a:r>
              <a:rPr lang="en-GB" altLang="en-US" sz="2400" b="1" dirty="0">
                <a:latin typeface="+mn-lt"/>
                <a:cs typeface="Arial" panose="020B0604020202020204" pitchFamily="34" charset="0"/>
              </a:rPr>
              <a:t>Roles and Responsibilities</a:t>
            </a:r>
          </a:p>
          <a:p>
            <a:pPr eaLnBrk="1" hangingPunct="1">
              <a:spcBef>
                <a:spcPct val="0"/>
              </a:spcBef>
              <a:spcAft>
                <a:spcPts val="600"/>
              </a:spcAft>
              <a:buClrTx/>
            </a:pPr>
            <a:r>
              <a:rPr lang="en-GB" altLang="en-US" sz="2400" b="1" dirty="0">
                <a:latin typeface="+mn-lt"/>
                <a:cs typeface="Arial" panose="020B0604020202020204" pitchFamily="34" charset="0"/>
              </a:rPr>
              <a:t>Resources</a:t>
            </a:r>
          </a:p>
          <a:p>
            <a:pPr eaLnBrk="1" hangingPunct="1">
              <a:spcBef>
                <a:spcPct val="0"/>
              </a:spcBef>
              <a:spcAft>
                <a:spcPts val="600"/>
              </a:spcAft>
              <a:buClrTx/>
            </a:pPr>
            <a:r>
              <a:rPr lang="en-GB" altLang="en-US" sz="2400" b="1" dirty="0">
                <a:latin typeface="+mn-lt"/>
                <a:cs typeface="Arial" panose="020B0604020202020204" pitchFamily="34" charset="0"/>
              </a:rPr>
              <a:t>Event Requirements</a:t>
            </a:r>
          </a:p>
          <a:p>
            <a:pPr eaLnBrk="1" hangingPunct="1">
              <a:spcBef>
                <a:spcPct val="0"/>
              </a:spcBef>
              <a:spcAft>
                <a:spcPts val="600"/>
              </a:spcAft>
              <a:buClrTx/>
            </a:pPr>
            <a:r>
              <a:rPr lang="en-GB" altLang="en-US" sz="2400" b="1" dirty="0">
                <a:latin typeface="+mn-lt"/>
                <a:cs typeface="Arial" panose="020B0604020202020204" pitchFamily="34" charset="0"/>
              </a:rPr>
              <a:t>Features of a Good Start</a:t>
            </a:r>
          </a:p>
          <a:p>
            <a:pPr eaLnBrk="1" hangingPunct="1">
              <a:spcBef>
                <a:spcPct val="0"/>
              </a:spcBef>
              <a:buClrTx/>
            </a:pPr>
            <a:r>
              <a:rPr lang="en-GB" altLang="en-US" sz="2400" b="1" dirty="0">
                <a:latin typeface="+mn-lt"/>
                <a:cs typeface="Arial" panose="020B0604020202020204" pitchFamily="34" charset="0"/>
              </a:rPr>
              <a:t>Key Duties</a:t>
            </a:r>
          </a:p>
        </p:txBody>
      </p:sp>
      <p:sp>
        <p:nvSpPr>
          <p:cNvPr id="2" name="Slide Number Placeholder 1">
            <a:extLst>
              <a:ext uri="{FF2B5EF4-FFF2-40B4-BE49-F238E27FC236}">
                <a16:creationId xmlns:a16="http://schemas.microsoft.com/office/drawing/2014/main" id="{AB3872B8-188F-1E02-ACFE-742E52D8E3A7}"/>
              </a:ext>
            </a:extLst>
          </p:cNvPr>
          <p:cNvSpPr>
            <a:spLocks noGrp="1"/>
          </p:cNvSpPr>
          <p:nvPr>
            <p:ph type="sldNum" sz="quarter" idx="10"/>
          </p:nvPr>
        </p:nvSpPr>
        <p:spPr/>
        <p:txBody>
          <a:bodyPr/>
          <a:lstStyle/>
          <a:p>
            <a:fld id="{02A65027-5D95-4BC0-89B4-69ED8CA3508E}" type="slidenum">
              <a:rPr lang="en-GB" smtClean="0"/>
              <a:t>3</a:t>
            </a:fld>
            <a:endParaRPr lang="en-GB"/>
          </a:p>
        </p:txBody>
      </p:sp>
    </p:spTree>
    <p:extLst>
      <p:ext uri="{BB962C8B-B14F-4D97-AF65-F5344CB8AC3E}">
        <p14:creationId xmlns:p14="http://schemas.microsoft.com/office/powerpoint/2010/main" val="500953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66D693-FEEB-EBBF-D339-C295E89A26A1}"/>
              </a:ext>
            </a:extLst>
          </p:cNvPr>
          <p:cNvSpPr/>
          <p:nvPr/>
        </p:nvSpPr>
        <p:spPr>
          <a:xfrm>
            <a:off x="2213992" y="2395915"/>
            <a:ext cx="4752528" cy="523220"/>
          </a:xfrm>
          <a:prstGeom prst="rect">
            <a:avLst/>
          </a:prstGeom>
        </p:spPr>
        <p:txBody>
          <a:bodyPr wrap="square">
            <a:spAutoFit/>
          </a:bodyPr>
          <a:lstStyle/>
          <a:p>
            <a:pPr algn="ctr" eaLnBrk="1" hangingPunct="1">
              <a:defRPr/>
            </a:pPr>
            <a:r>
              <a:rPr lang="en-US" altLang="en-US" sz="2800" b="1" dirty="0">
                <a:solidFill>
                  <a:srgbClr val="0070C0"/>
                </a:solidFill>
                <a:latin typeface="+mj-lt"/>
              </a:rPr>
              <a:t>Roles &amp; Responsibilities 1</a:t>
            </a:r>
          </a:p>
        </p:txBody>
      </p:sp>
      <p:sp>
        <p:nvSpPr>
          <p:cNvPr id="7171" name="Rectangle 2">
            <a:extLst>
              <a:ext uri="{FF2B5EF4-FFF2-40B4-BE49-F238E27FC236}">
                <a16:creationId xmlns:a16="http://schemas.microsoft.com/office/drawing/2014/main" id="{EFF45FDD-9F22-57DD-51AD-8FC08045F2E9}"/>
              </a:ext>
            </a:extLst>
          </p:cNvPr>
          <p:cNvSpPr>
            <a:spLocks noChangeArrowheads="1"/>
          </p:cNvSpPr>
          <p:nvPr/>
        </p:nvSpPr>
        <p:spPr bwMode="auto">
          <a:xfrm>
            <a:off x="1061864" y="2919135"/>
            <a:ext cx="705678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gn="ctr" eaLnBrk="1" hangingPunct="1">
              <a:spcBef>
                <a:spcPct val="0"/>
              </a:spcBef>
              <a:spcAft>
                <a:spcPts val="1200"/>
              </a:spcAft>
              <a:buClrTx/>
              <a:buFontTx/>
              <a:buNone/>
            </a:pPr>
            <a:r>
              <a:rPr lang="en-GB" altLang="en-US" sz="2400" b="1" dirty="0">
                <a:latin typeface="+mn-lt"/>
                <a:cs typeface="Arial" panose="020B0604020202020204" pitchFamily="34" charset="0"/>
              </a:rPr>
              <a:t>The Start Director is responsible for the safe management of all activities concerning the start of the race</a:t>
            </a:r>
          </a:p>
        </p:txBody>
      </p:sp>
      <p:sp>
        <p:nvSpPr>
          <p:cNvPr id="3" name="Slide Number Placeholder 2">
            <a:extLst>
              <a:ext uri="{FF2B5EF4-FFF2-40B4-BE49-F238E27FC236}">
                <a16:creationId xmlns:a16="http://schemas.microsoft.com/office/drawing/2014/main" id="{093B1E83-7374-6B6E-AC50-7AE6F6EDAB5C}"/>
              </a:ext>
            </a:extLst>
          </p:cNvPr>
          <p:cNvSpPr>
            <a:spLocks noGrp="1"/>
          </p:cNvSpPr>
          <p:nvPr>
            <p:ph type="sldNum" sz="quarter" idx="10"/>
          </p:nvPr>
        </p:nvSpPr>
        <p:spPr/>
        <p:txBody>
          <a:bodyPr/>
          <a:lstStyle/>
          <a:p>
            <a:fld id="{02A65027-5D95-4BC0-89B4-69ED8CA3508E}" type="slidenum">
              <a:rPr lang="en-GB" smtClean="0"/>
              <a:t>4</a:t>
            </a:fld>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075AC3-422D-B501-B740-812906762FE8}"/>
              </a:ext>
            </a:extLst>
          </p:cNvPr>
          <p:cNvSpPr/>
          <p:nvPr/>
        </p:nvSpPr>
        <p:spPr>
          <a:xfrm>
            <a:off x="693827" y="1484784"/>
            <a:ext cx="4679486" cy="523220"/>
          </a:xfrm>
          <a:prstGeom prst="rect">
            <a:avLst/>
          </a:prstGeom>
        </p:spPr>
        <p:txBody>
          <a:bodyPr wrap="none">
            <a:spAutoFit/>
          </a:bodyPr>
          <a:lstStyle/>
          <a:p>
            <a:pPr eaLnBrk="1" hangingPunct="1">
              <a:defRPr/>
            </a:pPr>
            <a:r>
              <a:rPr lang="en-US" altLang="en-US" sz="2800" b="1" dirty="0">
                <a:solidFill>
                  <a:srgbClr val="0070C0"/>
                </a:solidFill>
                <a:latin typeface="+mj-lt"/>
              </a:rPr>
              <a:t>Roles &amp; Responsibilities 2</a:t>
            </a:r>
          </a:p>
        </p:txBody>
      </p:sp>
      <p:sp>
        <p:nvSpPr>
          <p:cNvPr id="3" name="Rectangle 2">
            <a:extLst>
              <a:ext uri="{FF2B5EF4-FFF2-40B4-BE49-F238E27FC236}">
                <a16:creationId xmlns:a16="http://schemas.microsoft.com/office/drawing/2014/main" id="{A7AA890A-3C4B-1222-53D8-2EED847F1660}"/>
              </a:ext>
            </a:extLst>
          </p:cNvPr>
          <p:cNvSpPr/>
          <p:nvPr/>
        </p:nvSpPr>
        <p:spPr>
          <a:xfrm>
            <a:off x="693827" y="1916832"/>
            <a:ext cx="7792858" cy="4170372"/>
          </a:xfrm>
          <a:prstGeom prst="rect">
            <a:avLst/>
          </a:prstGeom>
        </p:spPr>
        <p:txBody>
          <a:bodyPr wrap="square">
            <a:spAutoFit/>
          </a:bodyPr>
          <a:lstStyle/>
          <a:p>
            <a:pPr eaLnBrk="1" hangingPunct="1">
              <a:spcAft>
                <a:spcPts val="600"/>
              </a:spcAft>
              <a:defRPr/>
            </a:pPr>
            <a:r>
              <a:rPr lang="en-GB" altLang="en-US" b="1" i="1" dirty="0">
                <a:latin typeface="+mn-lt"/>
                <a:cs typeface="Arial" panose="020B0604020202020204" pitchFamily="34" charset="0"/>
              </a:rPr>
              <a:t>Here are some of the Start Directors responsibilities we have identified….</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Oversee construction of the start area </a:t>
            </a:r>
            <a:r>
              <a:rPr lang="en-US" altLang="en-US" b="1" dirty="0">
                <a:latin typeface="+mn-lt"/>
                <a:cs typeface="Arial" panose="020B0604020202020204" pitchFamily="34" charset="0"/>
              </a:rPr>
              <a:t>including any pens or funnels</a:t>
            </a:r>
            <a:endParaRPr lang="en-GB" altLang="en-US" b="1" dirty="0">
              <a:latin typeface="+mn-lt"/>
              <a:cs typeface="Arial" panose="020B0604020202020204" pitchFamily="34" charset="0"/>
            </a:endParaRP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Allocate and position race start personnel</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Liaise with ‘chip timing’ personnel, if provided</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Ensure efficient arrangements exist to enable the chip timing company and timekeepers to provide an accurate set of times from the start of the race</a:t>
            </a:r>
          </a:p>
          <a:p>
            <a:pPr marL="342900" indent="-342900" eaLnBrk="1" hangingPunct="1">
              <a:buFont typeface="Arial" panose="020B0604020202020204" pitchFamily="34" charset="0"/>
              <a:buChar char="•"/>
              <a:defRPr/>
            </a:pPr>
            <a:r>
              <a:rPr lang="en-GB" altLang="en-US" b="1" dirty="0">
                <a:latin typeface="+mn-lt"/>
                <a:cs typeface="Arial" panose="020B0604020202020204" pitchFamily="34" charset="0"/>
              </a:rPr>
              <a:t>Ensure a safe and fair start to the race</a:t>
            </a:r>
          </a:p>
        </p:txBody>
      </p:sp>
      <p:sp>
        <p:nvSpPr>
          <p:cNvPr id="4" name="Slide Number Placeholder 3">
            <a:extLst>
              <a:ext uri="{FF2B5EF4-FFF2-40B4-BE49-F238E27FC236}">
                <a16:creationId xmlns:a16="http://schemas.microsoft.com/office/drawing/2014/main" id="{601182AC-8031-CD49-EE37-C576C08A5F28}"/>
              </a:ext>
            </a:extLst>
          </p:cNvPr>
          <p:cNvSpPr>
            <a:spLocks noGrp="1"/>
          </p:cNvSpPr>
          <p:nvPr>
            <p:ph type="sldNum" sz="quarter" idx="10"/>
          </p:nvPr>
        </p:nvSpPr>
        <p:spPr/>
        <p:txBody>
          <a:bodyPr/>
          <a:lstStyle/>
          <a:p>
            <a:fld id="{02A65027-5D95-4BC0-89B4-69ED8CA3508E}" type="slidenum">
              <a:rPr lang="en-GB" smtClean="0"/>
              <a:t>5</a:t>
            </a:fld>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94D02E-5DE4-7116-3522-D14A3D08A18B}"/>
              </a:ext>
            </a:extLst>
          </p:cNvPr>
          <p:cNvSpPr/>
          <p:nvPr/>
        </p:nvSpPr>
        <p:spPr>
          <a:xfrm>
            <a:off x="618204" y="1340768"/>
            <a:ext cx="4358886" cy="492443"/>
          </a:xfrm>
          <a:prstGeom prst="rect">
            <a:avLst/>
          </a:prstGeom>
        </p:spPr>
        <p:txBody>
          <a:bodyPr wrap="none">
            <a:spAutoFit/>
          </a:bodyPr>
          <a:lstStyle/>
          <a:p>
            <a:pPr eaLnBrk="1" hangingPunct="1">
              <a:defRPr/>
            </a:pPr>
            <a:r>
              <a:rPr lang="en-US" altLang="en-US" sz="2600" b="1" dirty="0">
                <a:solidFill>
                  <a:srgbClr val="0070C0"/>
                </a:solidFill>
                <a:latin typeface="+mj-lt"/>
              </a:rPr>
              <a:t>Roles &amp; Responsibilities 3</a:t>
            </a:r>
          </a:p>
        </p:txBody>
      </p:sp>
      <p:sp>
        <p:nvSpPr>
          <p:cNvPr id="10243" name="Rectangle 2">
            <a:extLst>
              <a:ext uri="{FF2B5EF4-FFF2-40B4-BE49-F238E27FC236}">
                <a16:creationId xmlns:a16="http://schemas.microsoft.com/office/drawing/2014/main" id="{0C8F9E09-3D9A-8DE5-8256-13DDE404A630}"/>
              </a:ext>
            </a:extLst>
          </p:cNvPr>
          <p:cNvSpPr>
            <a:spLocks noChangeArrowheads="1"/>
          </p:cNvSpPr>
          <p:nvPr/>
        </p:nvSpPr>
        <p:spPr bwMode="auto">
          <a:xfrm>
            <a:off x="618204" y="1761203"/>
            <a:ext cx="7944103"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600"/>
              </a:spcAft>
              <a:buClrTx/>
            </a:pPr>
            <a:r>
              <a:rPr lang="en-GB" altLang="en-US" sz="2200" b="1" dirty="0">
                <a:latin typeface="+mn-lt"/>
                <a:cs typeface="Arial" panose="020B0604020202020204" pitchFamily="34" charset="0"/>
              </a:rPr>
              <a:t>The Start Director is responsible to the Race Director</a:t>
            </a:r>
          </a:p>
          <a:p>
            <a:pPr eaLnBrk="1" hangingPunct="1">
              <a:spcBef>
                <a:spcPct val="0"/>
              </a:spcBef>
              <a:spcAft>
                <a:spcPts val="600"/>
              </a:spcAft>
              <a:buClrTx/>
            </a:pPr>
            <a:r>
              <a:rPr lang="en-GB" altLang="en-US" sz="2200" b="1" dirty="0">
                <a:latin typeface="+mn-lt"/>
                <a:cs typeface="Arial" panose="020B0604020202020204" pitchFamily="34" charset="0"/>
              </a:rPr>
              <a:t>Key personnel they will work with include the Race Director, Police, Race Administration, First Aid / Medical support, PA announcer, ‘Chip Timing’ company (where provided), Race Referee, Starter, Chief Timekeeper and other key race personnel who are involved with the start</a:t>
            </a:r>
          </a:p>
          <a:p>
            <a:pPr eaLnBrk="1" hangingPunct="1">
              <a:spcBef>
                <a:spcPct val="0"/>
              </a:spcBef>
              <a:buClrTx/>
            </a:pPr>
            <a:r>
              <a:rPr lang="en-GB" altLang="en-US" sz="2200" b="1" dirty="0">
                <a:latin typeface="+mn-lt"/>
                <a:cs typeface="Arial" panose="020B0604020202020204" pitchFamily="34" charset="0"/>
              </a:rPr>
              <a:t>The Start Director will have a reasonable amount of previous experience in race event management and for races with more than 1000 participants, then at least a level 2 UKA Endurance Official’s Licence would be expected</a:t>
            </a:r>
          </a:p>
        </p:txBody>
      </p:sp>
      <p:sp>
        <p:nvSpPr>
          <p:cNvPr id="3" name="Slide Number Placeholder 2">
            <a:extLst>
              <a:ext uri="{FF2B5EF4-FFF2-40B4-BE49-F238E27FC236}">
                <a16:creationId xmlns:a16="http://schemas.microsoft.com/office/drawing/2014/main" id="{6C7D8FA3-D350-2668-2FCB-E4FC4A798531}"/>
              </a:ext>
            </a:extLst>
          </p:cNvPr>
          <p:cNvSpPr>
            <a:spLocks noGrp="1"/>
          </p:cNvSpPr>
          <p:nvPr>
            <p:ph type="sldNum" sz="quarter" idx="10"/>
          </p:nvPr>
        </p:nvSpPr>
        <p:spPr/>
        <p:txBody>
          <a:bodyPr/>
          <a:lstStyle/>
          <a:p>
            <a:fld id="{02A65027-5D95-4BC0-89B4-69ED8CA3508E}" type="slidenum">
              <a:rPr lang="en-GB" smtClean="0"/>
              <a:t>6</a:t>
            </a:fld>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053E23-890A-4A18-D1C4-8917973B3D59}"/>
              </a:ext>
            </a:extLst>
          </p:cNvPr>
          <p:cNvSpPr/>
          <p:nvPr/>
        </p:nvSpPr>
        <p:spPr>
          <a:xfrm>
            <a:off x="558812" y="1270894"/>
            <a:ext cx="3640740" cy="523220"/>
          </a:xfrm>
          <a:prstGeom prst="rect">
            <a:avLst/>
          </a:prstGeom>
        </p:spPr>
        <p:txBody>
          <a:bodyPr wrap="none">
            <a:spAutoFit/>
          </a:bodyPr>
          <a:lstStyle/>
          <a:p>
            <a:pPr eaLnBrk="1" hangingPunct="1">
              <a:defRPr/>
            </a:pPr>
            <a:r>
              <a:rPr lang="en-US" altLang="en-US" sz="2800" b="1" dirty="0">
                <a:solidFill>
                  <a:srgbClr val="0070C0"/>
                </a:solidFill>
                <a:latin typeface="+mj-lt"/>
              </a:rPr>
              <a:t>Planning Resources</a:t>
            </a:r>
          </a:p>
        </p:txBody>
      </p:sp>
      <p:sp>
        <p:nvSpPr>
          <p:cNvPr id="12291" name="Rectangle 2">
            <a:extLst>
              <a:ext uri="{FF2B5EF4-FFF2-40B4-BE49-F238E27FC236}">
                <a16:creationId xmlns:a16="http://schemas.microsoft.com/office/drawing/2014/main" id="{1E760392-8BBA-FDA4-252A-280FE87245AF}"/>
              </a:ext>
            </a:extLst>
          </p:cNvPr>
          <p:cNvSpPr>
            <a:spLocks noChangeArrowheads="1"/>
          </p:cNvSpPr>
          <p:nvPr/>
        </p:nvSpPr>
        <p:spPr bwMode="auto">
          <a:xfrm>
            <a:off x="558812" y="1772816"/>
            <a:ext cx="8062888"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600"/>
              </a:spcAft>
              <a:buClrTx/>
            </a:pPr>
            <a:r>
              <a:rPr lang="en-GB" altLang="en-US" sz="2400" b="1" dirty="0">
                <a:latin typeface="+mn-lt"/>
                <a:cs typeface="Arial" panose="020B0604020202020204" pitchFamily="34" charset="0"/>
              </a:rPr>
              <a:t>Copy of the event safety plan and contingency plan</a:t>
            </a:r>
          </a:p>
          <a:p>
            <a:pPr eaLnBrk="1" hangingPunct="1">
              <a:spcBef>
                <a:spcPct val="0"/>
              </a:spcBef>
              <a:spcAft>
                <a:spcPts val="600"/>
              </a:spcAft>
              <a:buClrTx/>
            </a:pPr>
            <a:r>
              <a:rPr lang="en-GB" altLang="en-US" sz="2400" b="1" dirty="0">
                <a:latin typeface="+mn-lt"/>
                <a:cs typeface="Arial" panose="020B0604020202020204" pitchFamily="34" charset="0"/>
              </a:rPr>
              <a:t>Copy of the traffic management and marshalling plan</a:t>
            </a:r>
          </a:p>
          <a:p>
            <a:pPr eaLnBrk="1" hangingPunct="1">
              <a:spcBef>
                <a:spcPct val="0"/>
              </a:spcBef>
              <a:spcAft>
                <a:spcPts val="600"/>
              </a:spcAft>
              <a:buClrTx/>
            </a:pPr>
            <a:r>
              <a:rPr lang="en-GB" altLang="en-US" sz="2400" b="1" dirty="0">
                <a:latin typeface="+mn-lt"/>
                <a:cs typeface="Arial" panose="020B0604020202020204" pitchFamily="34" charset="0"/>
              </a:rPr>
              <a:t>Planned Facilities and Activities: Athletes registration, toilets, changing, bag drop-off, catering, charities, entertainment, VIP &amp; elite athlete areas, mass warm-up, ancillary events / fun run, etc.</a:t>
            </a:r>
          </a:p>
          <a:p>
            <a:pPr eaLnBrk="1" hangingPunct="1">
              <a:spcBef>
                <a:spcPct val="0"/>
              </a:spcBef>
              <a:spcAft>
                <a:spcPts val="600"/>
              </a:spcAft>
              <a:buClrTx/>
            </a:pPr>
            <a:r>
              <a:rPr lang="en-GB" altLang="en-US" sz="2400" b="1" dirty="0">
                <a:latin typeface="+mn-lt"/>
                <a:cs typeface="Arial" panose="020B0604020202020204" pitchFamily="34" charset="0"/>
              </a:rPr>
              <a:t>Any special arrangements to ensure access to / from adjoining properties</a:t>
            </a:r>
          </a:p>
          <a:p>
            <a:pPr eaLnBrk="1" hangingPunct="1">
              <a:spcBef>
                <a:spcPct val="0"/>
              </a:spcBef>
              <a:spcAft>
                <a:spcPts val="800"/>
              </a:spcAft>
              <a:buClrTx/>
            </a:pPr>
            <a:r>
              <a:rPr lang="en-GB" altLang="en-US" sz="2400" b="1" dirty="0">
                <a:latin typeface="+mn-lt"/>
                <a:cs typeface="Arial" panose="020B0604020202020204" pitchFamily="34" charset="0"/>
              </a:rPr>
              <a:t>Arrangements for refuse collection and disposal</a:t>
            </a:r>
          </a:p>
        </p:txBody>
      </p:sp>
      <p:sp>
        <p:nvSpPr>
          <p:cNvPr id="3" name="Slide Number Placeholder 2">
            <a:extLst>
              <a:ext uri="{FF2B5EF4-FFF2-40B4-BE49-F238E27FC236}">
                <a16:creationId xmlns:a16="http://schemas.microsoft.com/office/drawing/2014/main" id="{3AB57E42-AC56-8D0A-8B50-9CD70CD1964A}"/>
              </a:ext>
            </a:extLst>
          </p:cNvPr>
          <p:cNvSpPr>
            <a:spLocks noGrp="1"/>
          </p:cNvSpPr>
          <p:nvPr>
            <p:ph type="sldNum" sz="quarter" idx="10"/>
          </p:nvPr>
        </p:nvSpPr>
        <p:spPr/>
        <p:txBody>
          <a:bodyPr/>
          <a:lstStyle/>
          <a:p>
            <a:fld id="{02A65027-5D95-4BC0-89B4-69ED8CA3508E}" type="slidenum">
              <a:rPr lang="en-GB" smtClean="0"/>
              <a:t>7</a:t>
            </a:fld>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8DFEF7-3D34-2AB6-BD7B-6B65E01E4113}"/>
              </a:ext>
            </a:extLst>
          </p:cNvPr>
          <p:cNvSpPr/>
          <p:nvPr/>
        </p:nvSpPr>
        <p:spPr>
          <a:xfrm>
            <a:off x="683822" y="1253966"/>
            <a:ext cx="4044697" cy="523220"/>
          </a:xfrm>
          <a:prstGeom prst="rect">
            <a:avLst/>
          </a:prstGeom>
        </p:spPr>
        <p:txBody>
          <a:bodyPr wrap="none">
            <a:spAutoFit/>
          </a:bodyPr>
          <a:lstStyle/>
          <a:p>
            <a:pPr eaLnBrk="1" hangingPunct="1">
              <a:defRPr/>
            </a:pPr>
            <a:r>
              <a:rPr lang="en-US" altLang="en-US" sz="2800" b="1" dirty="0">
                <a:solidFill>
                  <a:srgbClr val="0070C0"/>
                </a:solidFill>
                <a:latin typeface="+mj-lt"/>
              </a:rPr>
              <a:t>Race Day Resources 1</a:t>
            </a:r>
          </a:p>
        </p:txBody>
      </p:sp>
      <p:sp>
        <p:nvSpPr>
          <p:cNvPr id="11267" name="Rectangle 2">
            <a:extLst>
              <a:ext uri="{FF2B5EF4-FFF2-40B4-BE49-F238E27FC236}">
                <a16:creationId xmlns:a16="http://schemas.microsoft.com/office/drawing/2014/main" id="{D9D0DC7A-03D1-CC69-899B-8CCAA6AEC6EE}"/>
              </a:ext>
            </a:extLst>
          </p:cNvPr>
          <p:cNvSpPr>
            <a:spLocks noChangeArrowheads="1"/>
          </p:cNvSpPr>
          <p:nvPr/>
        </p:nvSpPr>
        <p:spPr bwMode="auto">
          <a:xfrm>
            <a:off x="683823" y="1719972"/>
            <a:ext cx="7812868" cy="417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600"/>
              </a:spcAft>
              <a:buClrTx/>
            </a:pPr>
            <a:r>
              <a:rPr lang="en-GB" altLang="en-US" sz="2400" b="1" dirty="0">
                <a:latin typeface="+mn-lt"/>
                <a:cs typeface="Arial" panose="020B0604020202020204" pitchFamily="34" charset="0"/>
              </a:rPr>
              <a:t>Suitable clothing, depending on weather and activities to be undertaken; including high visibility (to BS EN 471) if working on or adjacent to an open highway</a:t>
            </a:r>
          </a:p>
          <a:p>
            <a:pPr eaLnBrk="1" hangingPunct="1">
              <a:spcBef>
                <a:spcPct val="0"/>
              </a:spcBef>
              <a:spcAft>
                <a:spcPts val="600"/>
              </a:spcAft>
              <a:buClrTx/>
            </a:pPr>
            <a:r>
              <a:rPr lang="en-GB" altLang="en-US" sz="2400" b="1" dirty="0">
                <a:latin typeface="+mn-lt"/>
                <a:cs typeface="Arial" panose="020B0604020202020204" pitchFamily="34" charset="0"/>
              </a:rPr>
              <a:t>Transport for yourself, plus assistant (if required)</a:t>
            </a:r>
          </a:p>
          <a:p>
            <a:pPr eaLnBrk="1" hangingPunct="1">
              <a:spcBef>
                <a:spcPct val="0"/>
              </a:spcBef>
              <a:spcAft>
                <a:spcPts val="600"/>
              </a:spcAft>
              <a:buClrTx/>
            </a:pPr>
            <a:r>
              <a:rPr lang="en-GB" altLang="en-US" sz="2400" b="1" dirty="0">
                <a:latin typeface="+mn-lt"/>
                <a:cs typeface="Arial" panose="020B0604020202020204" pitchFamily="34" charset="0"/>
              </a:rPr>
              <a:t>Event passes (if required)</a:t>
            </a:r>
          </a:p>
          <a:p>
            <a:pPr eaLnBrk="1" hangingPunct="1">
              <a:spcBef>
                <a:spcPct val="0"/>
              </a:spcBef>
              <a:spcAft>
                <a:spcPts val="600"/>
              </a:spcAft>
              <a:buClrTx/>
            </a:pPr>
            <a:r>
              <a:rPr lang="en-GB" altLang="en-US" sz="2400" b="1" dirty="0">
                <a:latin typeface="+mn-lt"/>
                <a:cs typeface="Arial" panose="020B0604020202020204" pitchFamily="34" charset="0"/>
              </a:rPr>
              <a:t>Event radio, mobile phone (as applicable)</a:t>
            </a:r>
          </a:p>
          <a:p>
            <a:pPr eaLnBrk="1" hangingPunct="1">
              <a:spcBef>
                <a:spcPct val="0"/>
              </a:spcBef>
              <a:spcAft>
                <a:spcPts val="600"/>
              </a:spcAft>
              <a:buClrTx/>
            </a:pPr>
            <a:r>
              <a:rPr lang="en-GB" altLang="en-US" sz="2400" b="1" dirty="0">
                <a:latin typeface="+mn-lt"/>
                <a:cs typeface="Arial" panose="020B0604020202020204" pitchFamily="34" charset="0"/>
              </a:rPr>
              <a:t>Race day contact details for all key personnel, first aid and emergency services</a:t>
            </a:r>
          </a:p>
          <a:p>
            <a:pPr eaLnBrk="1" hangingPunct="1">
              <a:spcBef>
                <a:spcPct val="0"/>
              </a:spcBef>
              <a:buClrTx/>
            </a:pPr>
            <a:r>
              <a:rPr lang="en-GB" altLang="en-US" sz="2400" b="1" dirty="0">
                <a:latin typeface="+mn-lt"/>
                <a:cs typeface="Arial" panose="020B0604020202020204" pitchFamily="34" charset="0"/>
              </a:rPr>
              <a:t>Keys required for access to land or property</a:t>
            </a:r>
          </a:p>
        </p:txBody>
      </p:sp>
      <p:sp>
        <p:nvSpPr>
          <p:cNvPr id="3" name="Slide Number Placeholder 2">
            <a:extLst>
              <a:ext uri="{FF2B5EF4-FFF2-40B4-BE49-F238E27FC236}">
                <a16:creationId xmlns:a16="http://schemas.microsoft.com/office/drawing/2014/main" id="{94ACA6B0-DB4D-DF59-375C-B8A44334872D}"/>
              </a:ext>
            </a:extLst>
          </p:cNvPr>
          <p:cNvSpPr>
            <a:spLocks noGrp="1"/>
          </p:cNvSpPr>
          <p:nvPr>
            <p:ph type="sldNum" sz="quarter" idx="10"/>
          </p:nvPr>
        </p:nvSpPr>
        <p:spPr/>
        <p:txBody>
          <a:bodyPr/>
          <a:lstStyle/>
          <a:p>
            <a:fld id="{02A65027-5D95-4BC0-89B4-69ED8CA3508E}" type="slidenum">
              <a:rPr lang="en-GB" smtClean="0"/>
              <a:t>8</a:t>
            </a:fld>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726DA7-48F5-FDE1-E9DF-27767FBF7D24}"/>
              </a:ext>
            </a:extLst>
          </p:cNvPr>
          <p:cNvSpPr/>
          <p:nvPr/>
        </p:nvSpPr>
        <p:spPr>
          <a:xfrm>
            <a:off x="1106869" y="1484784"/>
            <a:ext cx="4044697" cy="523220"/>
          </a:xfrm>
          <a:prstGeom prst="rect">
            <a:avLst/>
          </a:prstGeom>
        </p:spPr>
        <p:txBody>
          <a:bodyPr wrap="none">
            <a:spAutoFit/>
          </a:bodyPr>
          <a:lstStyle/>
          <a:p>
            <a:pPr eaLnBrk="1" hangingPunct="1">
              <a:defRPr/>
            </a:pPr>
            <a:r>
              <a:rPr lang="en-US" altLang="en-US" sz="2800" b="1" dirty="0">
                <a:solidFill>
                  <a:srgbClr val="0070C0"/>
                </a:solidFill>
                <a:latin typeface="+mj-lt"/>
              </a:rPr>
              <a:t>Race Day Resources 2</a:t>
            </a:r>
          </a:p>
        </p:txBody>
      </p:sp>
      <p:sp>
        <p:nvSpPr>
          <p:cNvPr id="3" name="Rectangle 2">
            <a:extLst>
              <a:ext uri="{FF2B5EF4-FFF2-40B4-BE49-F238E27FC236}">
                <a16:creationId xmlns:a16="http://schemas.microsoft.com/office/drawing/2014/main" id="{8F0C8DDD-34F7-11A0-61AE-91760E892872}"/>
              </a:ext>
            </a:extLst>
          </p:cNvPr>
          <p:cNvSpPr/>
          <p:nvPr/>
        </p:nvSpPr>
        <p:spPr>
          <a:xfrm>
            <a:off x="1106869" y="1916832"/>
            <a:ext cx="6966774" cy="3123932"/>
          </a:xfrm>
          <a:prstGeom prst="rect">
            <a:avLst/>
          </a:prstGeom>
        </p:spPr>
        <p:txBody>
          <a:bodyPr wrap="square">
            <a:spAutoFit/>
          </a:bodyPr>
          <a:lstStyle/>
          <a:p>
            <a:pPr eaLnBrk="1" hangingPunct="1">
              <a:spcAft>
                <a:spcPts val="0"/>
              </a:spcAft>
              <a:defRPr/>
            </a:pPr>
            <a:r>
              <a:rPr lang="en-GB" altLang="en-US" b="1" dirty="0">
                <a:latin typeface="+mn-lt"/>
                <a:cs typeface="Arial" panose="020B0604020202020204" pitchFamily="34" charset="0"/>
              </a:rPr>
              <a:t>Additional Race-day Resources:</a:t>
            </a:r>
          </a:p>
          <a:p>
            <a:pPr eaLnBrk="1" hangingPunct="1">
              <a:spcAft>
                <a:spcPts val="0"/>
              </a:spcAft>
              <a:defRPr/>
            </a:pPr>
            <a:r>
              <a:rPr lang="en-GB" altLang="en-US" b="1" dirty="0">
                <a:latin typeface="+mn-lt"/>
                <a:cs typeface="Arial" panose="020B0604020202020204" pitchFamily="34" charset="0"/>
              </a:rPr>
              <a:t>Depending on the circumstances of your race, other equipment, may include:</a:t>
            </a:r>
          </a:p>
          <a:p>
            <a:pPr marL="342900" indent="-342900" eaLnBrk="1" hangingPunct="1">
              <a:spcAft>
                <a:spcPts val="600"/>
              </a:spcAft>
              <a:buFont typeface="Arial" panose="020B0604020202020204" pitchFamily="34" charset="0"/>
              <a:buChar char="•"/>
              <a:defRPr/>
            </a:pPr>
            <a:r>
              <a:rPr lang="en-GB" altLang="en-US" b="1" dirty="0">
                <a:latin typeface="+mn-lt"/>
                <a:cs typeface="Arial" panose="020B0604020202020204" pitchFamily="34" charset="0"/>
              </a:rPr>
              <a:t>Spare equipment for marshals, radios, radio batteries, signage, cones, barrier tape, loudhailers, etc.</a:t>
            </a:r>
          </a:p>
          <a:p>
            <a:pPr marL="342900" indent="-342900" eaLnBrk="1" hangingPunct="1">
              <a:buFont typeface="Arial" panose="020B0604020202020204" pitchFamily="34" charset="0"/>
              <a:buChar char="•"/>
              <a:defRPr/>
            </a:pPr>
            <a:r>
              <a:rPr lang="en-GB" altLang="en-US" b="1" dirty="0">
                <a:latin typeface="+mn-lt"/>
                <a:cs typeface="Arial" panose="020B0604020202020204" pitchFamily="34" charset="0"/>
              </a:rPr>
              <a:t>Equipment for competitors, space blankets, bottled water, energy drinks etc.</a:t>
            </a:r>
          </a:p>
        </p:txBody>
      </p:sp>
      <p:sp>
        <p:nvSpPr>
          <p:cNvPr id="4" name="Slide Number Placeholder 3">
            <a:extLst>
              <a:ext uri="{FF2B5EF4-FFF2-40B4-BE49-F238E27FC236}">
                <a16:creationId xmlns:a16="http://schemas.microsoft.com/office/drawing/2014/main" id="{C696CD46-3F6F-B69C-266A-25C81C169EF2}"/>
              </a:ext>
            </a:extLst>
          </p:cNvPr>
          <p:cNvSpPr>
            <a:spLocks noGrp="1"/>
          </p:cNvSpPr>
          <p:nvPr>
            <p:ph type="sldNum" sz="quarter" idx="10"/>
          </p:nvPr>
        </p:nvSpPr>
        <p:spPr/>
        <p:txBody>
          <a:bodyPr/>
          <a:lstStyle/>
          <a:p>
            <a:fld id="{02A65027-5D95-4BC0-89B4-69ED8CA3508E}" type="slidenum">
              <a:rPr lang="en-GB" smtClean="0"/>
              <a:t>9</a:t>
            </a:fld>
            <a:endParaRPr lang="en-GB" dirty="0"/>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9095BAA77BEBA46B57C432440BBC21A" ma:contentTypeVersion="0" ma:contentTypeDescription="Create a new document." ma:contentTypeScope="" ma:versionID="c6a28991f21a54fe643b8ad74e3ed26f">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8EA5F22-95BC-403E-8009-C30AA1DC3D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9 Endurance Level 1 - 3 Course - Start Director and Finish D</Template>
  <TotalTime>15566</TotalTime>
  <Words>1689</Words>
  <Application>Microsoft Office PowerPoint</Application>
  <PresentationFormat>Custom</PresentationFormat>
  <Paragraphs>190</Paragraphs>
  <Slides>23</Slides>
  <Notes>0</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23</vt:i4>
      </vt:variant>
    </vt:vector>
  </HeadingPairs>
  <TitlesOfParts>
    <vt:vector size="33" baseType="lpstr">
      <vt:lpstr>Aptos</vt:lpstr>
      <vt:lpstr>Aptos Display</vt:lpstr>
      <vt:lpstr>Arial</vt:lpstr>
      <vt:lpstr>Calibri</vt:lpstr>
      <vt:lpstr>Calibri Light</vt:lpstr>
      <vt:lpstr>Times</vt:lpstr>
      <vt:lpstr>Blank Presentation</vt:lpstr>
      <vt:lpstr>2_Custom Design</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Cairns</dc:creator>
  <cp:lastModifiedBy>David Cairns</cp:lastModifiedBy>
  <cp:revision>8</cp:revision>
  <dcterms:created xsi:type="dcterms:W3CDTF">2023-05-17T15:29:19Z</dcterms:created>
  <dcterms:modified xsi:type="dcterms:W3CDTF">2026-06-17T07:36:04Z</dcterms:modified>
</cp:coreProperties>
</file>