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2"/>
    <p:sldMasterId id="2147483907" r:id="rId3"/>
  </p:sldMasterIdLst>
  <p:notesMasterIdLst>
    <p:notesMasterId r:id="rId42"/>
  </p:notesMasterIdLst>
  <p:sldIdLst>
    <p:sldId id="257" r:id="rId4"/>
    <p:sldId id="324" r:id="rId5"/>
    <p:sldId id="284" r:id="rId6"/>
    <p:sldId id="303" r:id="rId7"/>
    <p:sldId id="305" r:id="rId8"/>
    <p:sldId id="306" r:id="rId9"/>
    <p:sldId id="321" r:id="rId10"/>
    <p:sldId id="320" r:id="rId11"/>
    <p:sldId id="308" r:id="rId12"/>
    <p:sldId id="286" r:id="rId13"/>
    <p:sldId id="287" r:id="rId14"/>
    <p:sldId id="310" r:id="rId15"/>
    <p:sldId id="312" r:id="rId16"/>
    <p:sldId id="317" r:id="rId17"/>
    <p:sldId id="260" r:id="rId18"/>
    <p:sldId id="261" r:id="rId19"/>
    <p:sldId id="292" r:id="rId20"/>
    <p:sldId id="280" r:id="rId21"/>
    <p:sldId id="281" r:id="rId22"/>
    <p:sldId id="282" r:id="rId23"/>
    <p:sldId id="291" r:id="rId24"/>
    <p:sldId id="283" r:id="rId25"/>
    <p:sldId id="289" r:id="rId26"/>
    <p:sldId id="290" r:id="rId27"/>
    <p:sldId id="293" r:id="rId28"/>
    <p:sldId id="294" r:id="rId29"/>
    <p:sldId id="295" r:id="rId30"/>
    <p:sldId id="319" r:id="rId31"/>
    <p:sldId id="296" r:id="rId32"/>
    <p:sldId id="297" r:id="rId33"/>
    <p:sldId id="318" r:id="rId34"/>
    <p:sldId id="325" r:id="rId35"/>
    <p:sldId id="298" r:id="rId36"/>
    <p:sldId id="299" r:id="rId37"/>
    <p:sldId id="300" r:id="rId38"/>
    <p:sldId id="301" r:id="rId39"/>
    <p:sldId id="326" r:id="rId40"/>
    <p:sldId id="313" r:id="rId4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ヒラギノ角ゴ Pro W3" charset="-128"/>
        <a:cs typeface="+mn-cs"/>
      </a:defRPr>
    </a:lvl5pPr>
    <a:lvl6pPr marL="2286000" algn="l" defTabSz="914400" rtl="0" eaLnBrk="1" latinLnBrk="0" hangingPunct="1">
      <a:defRPr sz="2400" kern="1200">
        <a:solidFill>
          <a:schemeClr val="tx1"/>
        </a:solidFill>
        <a:latin typeface="Times" panose="02020603050405020304" pitchFamily="18" charset="0"/>
        <a:ea typeface="ヒラギノ角ゴ Pro W3" charset="-128"/>
        <a:cs typeface="+mn-cs"/>
      </a:defRPr>
    </a:lvl6pPr>
    <a:lvl7pPr marL="2743200" algn="l" defTabSz="914400" rtl="0" eaLnBrk="1" latinLnBrk="0" hangingPunct="1">
      <a:defRPr sz="2400" kern="1200">
        <a:solidFill>
          <a:schemeClr val="tx1"/>
        </a:solidFill>
        <a:latin typeface="Times" panose="02020603050405020304" pitchFamily="18" charset="0"/>
        <a:ea typeface="ヒラギノ角ゴ Pro W3" charset="-128"/>
        <a:cs typeface="+mn-cs"/>
      </a:defRPr>
    </a:lvl7pPr>
    <a:lvl8pPr marL="3200400" algn="l" defTabSz="914400" rtl="0" eaLnBrk="1" latinLnBrk="0" hangingPunct="1">
      <a:defRPr sz="2400" kern="1200">
        <a:solidFill>
          <a:schemeClr val="tx1"/>
        </a:solidFill>
        <a:latin typeface="Times" panose="02020603050405020304" pitchFamily="18" charset="0"/>
        <a:ea typeface="ヒラギノ角ゴ Pro W3" charset="-128"/>
        <a:cs typeface="+mn-cs"/>
      </a:defRPr>
    </a:lvl8pPr>
    <a:lvl9pPr marL="3657600" algn="l" defTabSz="914400" rtl="0" eaLnBrk="1" latinLnBrk="0" hangingPunct="1">
      <a:defRPr sz="2400" kern="1200">
        <a:solidFill>
          <a:schemeClr val="tx1"/>
        </a:solidFill>
        <a:latin typeface="Times" panose="02020603050405020304" pitchFamily="18"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67C"/>
    <a:srgbClr val="321D60"/>
    <a:srgbClr val="E10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78A713-37FD-4567-89B1-D20B5D9F4595}" v="29" dt="2026-06-11T19:54:2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249" autoAdjust="0"/>
  </p:normalViewPr>
  <p:slideViewPr>
    <p:cSldViewPr>
      <p:cViewPr varScale="1">
        <p:scale>
          <a:sx n="70" d="100"/>
          <a:sy n="70" d="100"/>
        </p:scale>
        <p:origin x="118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4.xml"/><Relationship Id="rId2" Type="http://schemas.openxmlformats.org/officeDocument/2006/relationships/slideMaster" Target="slideMasters/slideMaster1.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5.xml"/><Relationship Id="rId3" Type="http://schemas.openxmlformats.org/officeDocument/2006/relationships/slideMaster" Target="slideMasters/slideMaster2.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airns" userId="953277e3c07c637b" providerId="LiveId" clId="{AE253802-536C-46AB-8FB5-70625F953D76}"/>
    <pc:docChg chg="undo redo custSel addSld delSld modSld sldOrd">
      <pc:chgData name="David Cairns" userId="953277e3c07c637b" providerId="LiveId" clId="{AE253802-536C-46AB-8FB5-70625F953D76}" dt="2026-06-17T07:37:16.783" v="1203" actId="20577"/>
      <pc:docMkLst>
        <pc:docMk/>
      </pc:docMkLst>
      <pc:sldChg chg="modSp mod">
        <pc:chgData name="David Cairns" userId="953277e3c07c637b" providerId="LiveId" clId="{AE253802-536C-46AB-8FB5-70625F953D76}" dt="2026-06-17T07:37:16.783" v="1203" actId="20577"/>
        <pc:sldMkLst>
          <pc:docMk/>
          <pc:sldMk cId="0" sldId="257"/>
        </pc:sldMkLst>
        <pc:spChg chg="mod">
          <ac:chgData name="David Cairns" userId="953277e3c07c637b" providerId="LiveId" clId="{AE253802-536C-46AB-8FB5-70625F953D76}" dt="2026-06-17T07:37:16.783" v="1203" actId="20577"/>
          <ac:spMkLst>
            <pc:docMk/>
            <pc:sldMk cId="0" sldId="257"/>
            <ac:spMk id="3" creationId="{75975808-DFBE-3A55-5F75-6535CDA3D20C}"/>
          </ac:spMkLst>
        </pc:spChg>
      </pc:sldChg>
      <pc:sldChg chg="modSp mod">
        <pc:chgData name="David Cairns" userId="953277e3c07c637b" providerId="LiveId" clId="{AE253802-536C-46AB-8FB5-70625F953D76}" dt="2026-06-11T13:30:49.845" v="1105" actId="207"/>
        <pc:sldMkLst>
          <pc:docMk/>
          <pc:sldMk cId="0" sldId="260"/>
        </pc:sldMkLst>
        <pc:spChg chg="mod">
          <ac:chgData name="David Cairns" userId="953277e3c07c637b" providerId="LiveId" clId="{AE253802-536C-46AB-8FB5-70625F953D76}" dt="2026-06-11T07:55:35.786" v="754" actId="1076"/>
          <ac:spMkLst>
            <pc:docMk/>
            <pc:sldMk cId="0" sldId="260"/>
            <ac:spMk id="3" creationId="{E907AA47-62B0-14A1-B9EC-7F36B142F0BA}"/>
          </ac:spMkLst>
        </pc:spChg>
        <pc:spChg chg="mod">
          <ac:chgData name="David Cairns" userId="953277e3c07c637b" providerId="LiveId" clId="{AE253802-536C-46AB-8FB5-70625F953D76}" dt="2026-06-11T13:30:49.845" v="1105" actId="207"/>
          <ac:spMkLst>
            <pc:docMk/>
            <pc:sldMk cId="0" sldId="260"/>
            <ac:spMk id="7170" creationId="{DF75C660-FAA4-EB3A-68CB-1A4524A51CF2}"/>
          </ac:spMkLst>
        </pc:spChg>
      </pc:sldChg>
      <pc:sldChg chg="modSp mod">
        <pc:chgData name="David Cairns" userId="953277e3c07c637b" providerId="LiveId" clId="{AE253802-536C-46AB-8FB5-70625F953D76}" dt="2026-06-11T13:30:58.634" v="1106" actId="207"/>
        <pc:sldMkLst>
          <pc:docMk/>
          <pc:sldMk cId="0" sldId="261"/>
        </pc:sldMkLst>
        <pc:spChg chg="mod">
          <ac:chgData name="David Cairns" userId="953277e3c07c637b" providerId="LiveId" clId="{AE253802-536C-46AB-8FB5-70625F953D76}" dt="2026-06-11T13:30:58.634" v="1106" actId="207"/>
          <ac:spMkLst>
            <pc:docMk/>
            <pc:sldMk cId="0" sldId="261"/>
            <ac:spMk id="5" creationId="{83F6CD4B-94E7-DD80-3139-249C4074B129}"/>
          </ac:spMkLst>
        </pc:spChg>
        <pc:spChg chg="mod">
          <ac:chgData name="David Cairns" userId="953277e3c07c637b" providerId="LiveId" clId="{AE253802-536C-46AB-8FB5-70625F953D76}" dt="2026-06-11T07:55:49.703" v="755" actId="948"/>
          <ac:spMkLst>
            <pc:docMk/>
            <pc:sldMk cId="0" sldId="261"/>
            <ac:spMk id="8196" creationId="{DAFA5339-9B6E-F6CD-0197-9A600F1C2FBA}"/>
          </ac:spMkLst>
        </pc:spChg>
      </pc:sldChg>
      <pc:sldChg chg="modSp mod">
        <pc:chgData name="David Cairns" userId="953277e3c07c637b" providerId="LiveId" clId="{AE253802-536C-46AB-8FB5-70625F953D76}" dt="2026-06-11T13:31:44.490" v="1113" actId="14100"/>
        <pc:sldMkLst>
          <pc:docMk/>
          <pc:sldMk cId="0" sldId="280"/>
        </pc:sldMkLst>
        <pc:spChg chg="mod">
          <ac:chgData name="David Cairns" userId="953277e3c07c637b" providerId="LiveId" clId="{AE253802-536C-46AB-8FB5-70625F953D76}" dt="2026-06-11T13:31:44.490" v="1113" actId="14100"/>
          <ac:spMkLst>
            <pc:docMk/>
            <pc:sldMk cId="0" sldId="280"/>
            <ac:spMk id="9219" creationId="{5D4EB066-D11A-2CB8-5EC7-1807D3B30EFF}"/>
          </ac:spMkLst>
        </pc:spChg>
        <pc:spChg chg="mod">
          <ac:chgData name="David Cairns" userId="953277e3c07c637b" providerId="LiveId" clId="{AE253802-536C-46AB-8FB5-70625F953D76}" dt="2026-06-11T07:56:17.182" v="757" actId="1076"/>
          <ac:spMkLst>
            <pc:docMk/>
            <pc:sldMk cId="0" sldId="280"/>
            <ac:spMk id="9220" creationId="{A3FE5A38-1627-2299-D6DD-AEDFD25603A7}"/>
          </ac:spMkLst>
        </pc:spChg>
      </pc:sldChg>
      <pc:sldChg chg="modSp mod">
        <pc:chgData name="David Cairns" userId="953277e3c07c637b" providerId="LiveId" clId="{AE253802-536C-46AB-8FB5-70625F953D76}" dt="2026-06-11T13:31:38.307" v="1112" actId="14100"/>
        <pc:sldMkLst>
          <pc:docMk/>
          <pc:sldMk cId="0" sldId="281"/>
        </pc:sldMkLst>
        <pc:spChg chg="mod">
          <ac:chgData name="David Cairns" userId="953277e3c07c637b" providerId="LiveId" clId="{AE253802-536C-46AB-8FB5-70625F953D76}" dt="2026-06-11T13:31:38.307" v="1112" actId="14100"/>
          <ac:spMkLst>
            <pc:docMk/>
            <pc:sldMk cId="0" sldId="281"/>
            <ac:spMk id="10243" creationId="{109423BF-5258-E568-0808-15CB7983708A}"/>
          </ac:spMkLst>
        </pc:spChg>
        <pc:spChg chg="mod">
          <ac:chgData name="David Cairns" userId="953277e3c07c637b" providerId="LiveId" clId="{AE253802-536C-46AB-8FB5-70625F953D76}" dt="2026-05-18T05:57:15.199" v="674" actId="1076"/>
          <ac:spMkLst>
            <pc:docMk/>
            <pc:sldMk cId="0" sldId="281"/>
            <ac:spMk id="10244" creationId="{07E68171-3B24-209C-A4F1-8251AFB451A9}"/>
          </ac:spMkLst>
        </pc:spChg>
      </pc:sldChg>
      <pc:sldChg chg="modSp mod">
        <pc:chgData name="David Cairns" userId="953277e3c07c637b" providerId="LiveId" clId="{AE253802-536C-46AB-8FB5-70625F953D76}" dt="2026-06-11T13:31:31.223" v="1111" actId="14100"/>
        <pc:sldMkLst>
          <pc:docMk/>
          <pc:sldMk cId="0" sldId="282"/>
        </pc:sldMkLst>
        <pc:spChg chg="mod">
          <ac:chgData name="David Cairns" userId="953277e3c07c637b" providerId="LiveId" clId="{AE253802-536C-46AB-8FB5-70625F953D76}" dt="2026-06-11T13:31:31.223" v="1111" actId="14100"/>
          <ac:spMkLst>
            <pc:docMk/>
            <pc:sldMk cId="0" sldId="282"/>
            <ac:spMk id="11266" creationId="{4172CF30-2F1D-A9C0-8583-B53F4297EFDE}"/>
          </ac:spMkLst>
        </pc:spChg>
        <pc:spChg chg="mod">
          <ac:chgData name="David Cairns" userId="953277e3c07c637b" providerId="LiveId" clId="{AE253802-536C-46AB-8FB5-70625F953D76}" dt="2026-06-11T07:58:09.338" v="804" actId="948"/>
          <ac:spMkLst>
            <pc:docMk/>
            <pc:sldMk cId="0" sldId="282"/>
            <ac:spMk id="11267" creationId="{3AA4FE86-760B-5488-819E-95C6F3753380}"/>
          </ac:spMkLst>
        </pc:spChg>
      </pc:sldChg>
      <pc:sldChg chg="modSp mod">
        <pc:chgData name="David Cairns" userId="953277e3c07c637b" providerId="LiveId" clId="{AE253802-536C-46AB-8FB5-70625F953D76}" dt="2026-06-11T13:31:59.943" v="1115" actId="207"/>
        <pc:sldMkLst>
          <pc:docMk/>
          <pc:sldMk cId="0" sldId="283"/>
        </pc:sldMkLst>
        <pc:spChg chg="mod">
          <ac:chgData name="David Cairns" userId="953277e3c07c637b" providerId="LiveId" clId="{AE253802-536C-46AB-8FB5-70625F953D76}" dt="2026-06-11T07:58:58.434" v="809" actId="948"/>
          <ac:spMkLst>
            <pc:docMk/>
            <pc:sldMk cId="0" sldId="283"/>
            <ac:spMk id="3" creationId="{AAE369A5-6C22-06D3-E197-849D44046303}"/>
          </ac:spMkLst>
        </pc:spChg>
        <pc:spChg chg="mod">
          <ac:chgData name="David Cairns" userId="953277e3c07c637b" providerId="LiveId" clId="{AE253802-536C-46AB-8FB5-70625F953D76}" dt="2026-06-11T13:31:59.943" v="1115" actId="207"/>
          <ac:spMkLst>
            <pc:docMk/>
            <pc:sldMk cId="0" sldId="283"/>
            <ac:spMk id="19459" creationId="{1DF92EBE-31F5-9296-9AFF-0A6273AA4932}"/>
          </ac:spMkLst>
        </pc:spChg>
      </pc:sldChg>
      <pc:sldChg chg="modSp mod">
        <pc:chgData name="David Cairns" userId="953277e3c07c637b" providerId="LiveId" clId="{AE253802-536C-46AB-8FB5-70625F953D76}" dt="2026-06-11T13:29:14.943" v="1087" actId="207"/>
        <pc:sldMkLst>
          <pc:docMk/>
          <pc:sldMk cId="0" sldId="284"/>
        </pc:sldMkLst>
        <pc:spChg chg="mod">
          <ac:chgData name="David Cairns" userId="953277e3c07c637b" providerId="LiveId" clId="{AE253802-536C-46AB-8FB5-70625F953D76}" dt="2026-06-11T13:29:14.943" v="1087" actId="207"/>
          <ac:spMkLst>
            <pc:docMk/>
            <pc:sldMk cId="0" sldId="284"/>
            <ac:spMk id="13314" creationId="{0E7FF341-A0B3-3F99-CFA7-E94878A1853B}"/>
          </ac:spMkLst>
        </pc:spChg>
      </pc:sldChg>
      <pc:sldChg chg="modSp mod">
        <pc:chgData name="David Cairns" userId="953277e3c07c637b" providerId="LiveId" clId="{AE253802-536C-46AB-8FB5-70625F953D76}" dt="2026-06-11T13:30:10.934" v="1098" actId="207"/>
        <pc:sldMkLst>
          <pc:docMk/>
          <pc:sldMk cId="0" sldId="286"/>
        </pc:sldMkLst>
        <pc:spChg chg="mod">
          <ac:chgData name="David Cairns" userId="953277e3c07c637b" providerId="LiveId" clId="{AE253802-536C-46AB-8FB5-70625F953D76}" dt="2026-06-11T13:30:10.934" v="1098" actId="207"/>
          <ac:spMkLst>
            <pc:docMk/>
            <pc:sldMk cId="0" sldId="286"/>
            <ac:spMk id="15362" creationId="{8DA0A111-17CD-5EC0-1C4F-456BB09B1A37}"/>
          </ac:spMkLst>
        </pc:spChg>
        <pc:spChg chg="mod">
          <ac:chgData name="David Cairns" userId="953277e3c07c637b" providerId="LiveId" clId="{AE253802-536C-46AB-8FB5-70625F953D76}" dt="2026-06-11T07:53:20.446" v="740" actId="14100"/>
          <ac:spMkLst>
            <pc:docMk/>
            <pc:sldMk cId="0" sldId="286"/>
            <ac:spMk id="15363" creationId="{86A34FE9-0B99-AE5B-B06D-CF298D68B87B}"/>
          </ac:spMkLst>
        </pc:spChg>
      </pc:sldChg>
      <pc:sldChg chg="modSp mod">
        <pc:chgData name="David Cairns" userId="953277e3c07c637b" providerId="LiveId" clId="{AE253802-536C-46AB-8FB5-70625F953D76}" dt="2026-06-11T13:30:22.139" v="1100" actId="14100"/>
        <pc:sldMkLst>
          <pc:docMk/>
          <pc:sldMk cId="0" sldId="287"/>
        </pc:sldMkLst>
        <pc:spChg chg="mod">
          <ac:chgData name="David Cairns" userId="953277e3c07c637b" providerId="LiveId" clId="{AE253802-536C-46AB-8FB5-70625F953D76}" dt="2026-06-11T13:30:22.139" v="1100" actId="14100"/>
          <ac:spMkLst>
            <pc:docMk/>
            <pc:sldMk cId="0" sldId="287"/>
            <ac:spMk id="16386" creationId="{CBFDD450-66FB-9ACA-FD58-23DFF627EBAF}"/>
          </ac:spMkLst>
        </pc:spChg>
        <pc:spChg chg="mod">
          <ac:chgData name="David Cairns" userId="953277e3c07c637b" providerId="LiveId" clId="{AE253802-536C-46AB-8FB5-70625F953D76}" dt="2026-06-11T07:53:38.092" v="742" actId="948"/>
          <ac:spMkLst>
            <pc:docMk/>
            <pc:sldMk cId="0" sldId="287"/>
            <ac:spMk id="16387" creationId="{E1D51E67-D427-6996-6320-396D6C7C80A0}"/>
          </ac:spMkLst>
        </pc:spChg>
      </pc:sldChg>
      <pc:sldChg chg="modSp mod">
        <pc:chgData name="David Cairns" userId="953277e3c07c637b" providerId="LiveId" clId="{AE253802-536C-46AB-8FB5-70625F953D76}" dt="2026-06-11T13:32:06.637" v="1116" actId="207"/>
        <pc:sldMkLst>
          <pc:docMk/>
          <pc:sldMk cId="0" sldId="289"/>
        </pc:sldMkLst>
        <pc:spChg chg="mod">
          <ac:chgData name="David Cairns" userId="953277e3c07c637b" providerId="LiveId" clId="{AE253802-536C-46AB-8FB5-70625F953D76}" dt="2026-06-11T13:32:06.637" v="1116" actId="207"/>
          <ac:spMkLst>
            <pc:docMk/>
            <pc:sldMk cId="0" sldId="289"/>
            <ac:spMk id="20482" creationId="{6AF02F91-9370-C129-53E9-1569F08BC453}"/>
          </ac:spMkLst>
        </pc:spChg>
        <pc:spChg chg="mod">
          <ac:chgData name="David Cairns" userId="953277e3c07c637b" providerId="LiveId" clId="{AE253802-536C-46AB-8FB5-70625F953D76}" dt="2026-06-11T07:59:25.827" v="815" actId="948"/>
          <ac:spMkLst>
            <pc:docMk/>
            <pc:sldMk cId="0" sldId="289"/>
            <ac:spMk id="20483" creationId="{1B6365E4-259F-6AF8-41EE-123C37497EFB}"/>
          </ac:spMkLst>
        </pc:spChg>
      </pc:sldChg>
      <pc:sldChg chg="modSp mod">
        <pc:chgData name="David Cairns" userId="953277e3c07c637b" providerId="LiveId" clId="{AE253802-536C-46AB-8FB5-70625F953D76}" dt="2026-06-11T13:32:15.852" v="1118" actId="14100"/>
        <pc:sldMkLst>
          <pc:docMk/>
          <pc:sldMk cId="0" sldId="290"/>
        </pc:sldMkLst>
        <pc:spChg chg="mod">
          <ac:chgData name="David Cairns" userId="953277e3c07c637b" providerId="LiveId" clId="{AE253802-536C-46AB-8FB5-70625F953D76}" dt="2026-06-11T07:59:50.465" v="818" actId="1076"/>
          <ac:spMkLst>
            <pc:docMk/>
            <pc:sldMk cId="0" sldId="290"/>
            <ac:spMk id="3" creationId="{C91546C9-F347-0584-36D3-CF343DB6B04D}"/>
          </ac:spMkLst>
        </pc:spChg>
        <pc:spChg chg="mod">
          <ac:chgData name="David Cairns" userId="953277e3c07c637b" providerId="LiveId" clId="{AE253802-536C-46AB-8FB5-70625F953D76}" dt="2026-06-11T13:32:15.852" v="1118" actId="14100"/>
          <ac:spMkLst>
            <pc:docMk/>
            <pc:sldMk cId="0" sldId="290"/>
            <ac:spMk id="21506" creationId="{F3059E47-F62A-93F0-D497-B3344D201BE0}"/>
          </ac:spMkLst>
        </pc:spChg>
      </pc:sldChg>
      <pc:sldChg chg="modSp mod">
        <pc:chgData name="David Cairns" userId="953277e3c07c637b" providerId="LiveId" clId="{AE253802-536C-46AB-8FB5-70625F953D76}" dt="2026-06-11T13:31:55.438" v="1114" actId="207"/>
        <pc:sldMkLst>
          <pc:docMk/>
          <pc:sldMk cId="0" sldId="291"/>
        </pc:sldMkLst>
        <pc:spChg chg="mod">
          <ac:chgData name="David Cairns" userId="953277e3c07c637b" providerId="LiveId" clId="{AE253802-536C-46AB-8FB5-70625F953D76}" dt="2026-06-11T13:31:55.438" v="1114" actId="207"/>
          <ac:spMkLst>
            <pc:docMk/>
            <pc:sldMk cId="0" sldId="291"/>
            <ac:spMk id="3" creationId="{BA49D0B9-79EA-5BF1-1425-D228CFABC03D}"/>
          </ac:spMkLst>
        </pc:spChg>
      </pc:sldChg>
      <pc:sldChg chg="modSp mod">
        <pc:chgData name="David Cairns" userId="953277e3c07c637b" providerId="LiveId" clId="{AE253802-536C-46AB-8FB5-70625F953D76}" dt="2026-06-11T13:31:12.234" v="1107" actId="207"/>
        <pc:sldMkLst>
          <pc:docMk/>
          <pc:sldMk cId="0" sldId="292"/>
        </pc:sldMkLst>
        <pc:spChg chg="mod">
          <ac:chgData name="David Cairns" userId="953277e3c07c637b" providerId="LiveId" clId="{AE253802-536C-46AB-8FB5-70625F953D76}" dt="2026-06-11T13:31:12.234" v="1107" actId="207"/>
          <ac:spMkLst>
            <pc:docMk/>
            <pc:sldMk cId="0" sldId="292"/>
            <ac:spMk id="5" creationId="{E828DDCF-35BB-14A8-37B6-E891698C044E}"/>
          </ac:spMkLst>
        </pc:spChg>
      </pc:sldChg>
      <pc:sldChg chg="modSp mod">
        <pc:chgData name="David Cairns" userId="953277e3c07c637b" providerId="LiveId" clId="{AE253802-536C-46AB-8FB5-70625F953D76}" dt="2026-06-11T13:32:26.431" v="1119" actId="207"/>
        <pc:sldMkLst>
          <pc:docMk/>
          <pc:sldMk cId="0" sldId="293"/>
        </pc:sldMkLst>
        <pc:spChg chg="mod">
          <ac:chgData name="David Cairns" userId="953277e3c07c637b" providerId="LiveId" clId="{AE253802-536C-46AB-8FB5-70625F953D76}" dt="2026-06-11T13:32:26.431" v="1119" actId="207"/>
          <ac:spMkLst>
            <pc:docMk/>
            <pc:sldMk cId="0" sldId="293"/>
            <ac:spMk id="22530" creationId="{A318F519-2A6A-1434-E31A-D4CA8BEC8522}"/>
          </ac:spMkLst>
        </pc:spChg>
        <pc:spChg chg="mod">
          <ac:chgData name="David Cairns" userId="953277e3c07c637b" providerId="LiveId" clId="{AE253802-536C-46AB-8FB5-70625F953D76}" dt="2026-06-11T08:00:15.863" v="825" actId="948"/>
          <ac:spMkLst>
            <pc:docMk/>
            <pc:sldMk cId="0" sldId="293"/>
            <ac:spMk id="22531" creationId="{633421D2-77F4-B8F8-5DAE-54EC82E15D87}"/>
          </ac:spMkLst>
        </pc:spChg>
      </pc:sldChg>
      <pc:sldChg chg="modSp mod">
        <pc:chgData name="David Cairns" userId="953277e3c07c637b" providerId="LiveId" clId="{AE253802-536C-46AB-8FB5-70625F953D76}" dt="2026-06-11T13:32:30.951" v="1120" actId="207"/>
        <pc:sldMkLst>
          <pc:docMk/>
          <pc:sldMk cId="0" sldId="294"/>
        </pc:sldMkLst>
        <pc:spChg chg="mod">
          <ac:chgData name="David Cairns" userId="953277e3c07c637b" providerId="LiveId" clId="{AE253802-536C-46AB-8FB5-70625F953D76}" dt="2026-06-11T13:32:30.951" v="1120" actId="207"/>
          <ac:spMkLst>
            <pc:docMk/>
            <pc:sldMk cId="0" sldId="294"/>
            <ac:spMk id="23554" creationId="{019EEB06-C82B-3E9B-5441-B78AE9F7EBC6}"/>
          </ac:spMkLst>
        </pc:spChg>
        <pc:spChg chg="mod">
          <ac:chgData name="David Cairns" userId="953277e3c07c637b" providerId="LiveId" clId="{AE253802-536C-46AB-8FB5-70625F953D76}" dt="2026-06-11T08:00:41.134" v="829" actId="20577"/>
          <ac:spMkLst>
            <pc:docMk/>
            <pc:sldMk cId="0" sldId="294"/>
            <ac:spMk id="23555" creationId="{4C8ED2DC-07F2-F4F5-4B79-0F8DC423B6CB}"/>
          </ac:spMkLst>
        </pc:spChg>
      </pc:sldChg>
      <pc:sldChg chg="modSp mod">
        <pc:chgData name="David Cairns" userId="953277e3c07c637b" providerId="LiveId" clId="{AE253802-536C-46AB-8FB5-70625F953D76}" dt="2026-06-11T13:32:37.583" v="1121" actId="207"/>
        <pc:sldMkLst>
          <pc:docMk/>
          <pc:sldMk cId="0" sldId="295"/>
        </pc:sldMkLst>
        <pc:spChg chg="mod">
          <ac:chgData name="David Cairns" userId="953277e3c07c637b" providerId="LiveId" clId="{AE253802-536C-46AB-8FB5-70625F953D76}" dt="2026-06-11T13:32:37.583" v="1121" actId="207"/>
          <ac:spMkLst>
            <pc:docMk/>
            <pc:sldMk cId="0" sldId="295"/>
            <ac:spMk id="24578" creationId="{0D683B4B-B99E-D2E7-F37B-541C08563B3C}"/>
          </ac:spMkLst>
        </pc:spChg>
        <pc:spChg chg="mod">
          <ac:chgData name="David Cairns" userId="953277e3c07c637b" providerId="LiveId" clId="{AE253802-536C-46AB-8FB5-70625F953D76}" dt="2026-06-11T08:01:25.199" v="837" actId="14100"/>
          <ac:spMkLst>
            <pc:docMk/>
            <pc:sldMk cId="0" sldId="295"/>
            <ac:spMk id="24579" creationId="{800817FA-6E29-1BBF-3762-F18AB3D61B03}"/>
          </ac:spMkLst>
        </pc:spChg>
      </pc:sldChg>
      <pc:sldChg chg="modSp mod">
        <pc:chgData name="David Cairns" userId="953277e3c07c637b" providerId="LiveId" clId="{AE253802-536C-46AB-8FB5-70625F953D76}" dt="2026-06-11T13:32:51.116" v="1123" actId="207"/>
        <pc:sldMkLst>
          <pc:docMk/>
          <pc:sldMk cId="0" sldId="296"/>
        </pc:sldMkLst>
        <pc:spChg chg="mod">
          <ac:chgData name="David Cairns" userId="953277e3c07c637b" providerId="LiveId" clId="{AE253802-536C-46AB-8FB5-70625F953D76}" dt="2026-06-11T13:32:51.116" v="1123" actId="207"/>
          <ac:spMkLst>
            <pc:docMk/>
            <pc:sldMk cId="0" sldId="296"/>
            <ac:spMk id="25602" creationId="{98CF99D3-4928-FBB0-E689-6FEE26905758}"/>
          </ac:spMkLst>
        </pc:spChg>
        <pc:spChg chg="mod">
          <ac:chgData name="David Cairns" userId="953277e3c07c637b" providerId="LiveId" clId="{AE253802-536C-46AB-8FB5-70625F953D76}" dt="2026-06-11T08:02:31.388" v="850" actId="1076"/>
          <ac:spMkLst>
            <pc:docMk/>
            <pc:sldMk cId="0" sldId="296"/>
            <ac:spMk id="25603" creationId="{AC7C97A5-1533-86F8-ED11-96BD4F8F9F6E}"/>
          </ac:spMkLst>
        </pc:spChg>
      </pc:sldChg>
      <pc:sldChg chg="modSp mod">
        <pc:chgData name="David Cairns" userId="953277e3c07c637b" providerId="LiveId" clId="{AE253802-536C-46AB-8FB5-70625F953D76}" dt="2026-06-11T13:32:58.924" v="1125" actId="14100"/>
        <pc:sldMkLst>
          <pc:docMk/>
          <pc:sldMk cId="0" sldId="297"/>
        </pc:sldMkLst>
        <pc:spChg chg="mod">
          <ac:chgData name="David Cairns" userId="953277e3c07c637b" providerId="LiveId" clId="{AE253802-536C-46AB-8FB5-70625F953D76}" dt="2026-06-11T13:32:58.924" v="1125" actId="14100"/>
          <ac:spMkLst>
            <pc:docMk/>
            <pc:sldMk cId="0" sldId="297"/>
            <ac:spMk id="26626" creationId="{232732CB-0B87-1A59-2B8B-F34A6A11FCCF}"/>
          </ac:spMkLst>
        </pc:spChg>
        <pc:spChg chg="mod">
          <ac:chgData name="David Cairns" userId="953277e3c07c637b" providerId="LiveId" clId="{AE253802-536C-46AB-8FB5-70625F953D76}" dt="2026-06-11T08:02:59.845" v="859" actId="948"/>
          <ac:spMkLst>
            <pc:docMk/>
            <pc:sldMk cId="0" sldId="297"/>
            <ac:spMk id="26627" creationId="{FCAF61B4-5C0F-AC38-25E2-CA1E6F1AACEC}"/>
          </ac:spMkLst>
        </pc:spChg>
      </pc:sldChg>
      <pc:sldChg chg="modSp mod">
        <pc:chgData name="David Cairns" userId="953277e3c07c637b" providerId="LiveId" clId="{AE253802-536C-46AB-8FB5-70625F953D76}" dt="2026-06-11T13:33:25.555" v="1129" actId="14100"/>
        <pc:sldMkLst>
          <pc:docMk/>
          <pc:sldMk cId="0" sldId="298"/>
        </pc:sldMkLst>
        <pc:spChg chg="mod">
          <ac:chgData name="David Cairns" userId="953277e3c07c637b" providerId="LiveId" clId="{AE253802-536C-46AB-8FB5-70625F953D76}" dt="2026-06-11T13:33:25.555" v="1129" actId="14100"/>
          <ac:spMkLst>
            <pc:docMk/>
            <pc:sldMk cId="0" sldId="298"/>
            <ac:spMk id="27650" creationId="{758BEA8E-C4AE-9984-C660-557A6507EA8A}"/>
          </ac:spMkLst>
        </pc:spChg>
        <pc:spChg chg="mod">
          <ac:chgData name="David Cairns" userId="953277e3c07c637b" providerId="LiveId" clId="{AE253802-536C-46AB-8FB5-70625F953D76}" dt="2026-06-11T08:12:56.379" v="1037" actId="1076"/>
          <ac:spMkLst>
            <pc:docMk/>
            <pc:sldMk cId="0" sldId="298"/>
            <ac:spMk id="27651" creationId="{201BCB66-9989-1991-0737-1C03476B2B94}"/>
          </ac:spMkLst>
        </pc:spChg>
      </pc:sldChg>
      <pc:sldChg chg="modSp mod">
        <pc:chgData name="David Cairns" userId="953277e3c07c637b" providerId="LiveId" clId="{AE253802-536C-46AB-8FB5-70625F953D76}" dt="2026-06-11T13:33:47.055" v="1133" actId="14100"/>
        <pc:sldMkLst>
          <pc:docMk/>
          <pc:sldMk cId="0" sldId="299"/>
        </pc:sldMkLst>
        <pc:spChg chg="mod">
          <ac:chgData name="David Cairns" userId="953277e3c07c637b" providerId="LiveId" clId="{AE253802-536C-46AB-8FB5-70625F953D76}" dt="2026-06-11T13:33:47.055" v="1133" actId="14100"/>
          <ac:spMkLst>
            <pc:docMk/>
            <pc:sldMk cId="0" sldId="299"/>
            <ac:spMk id="28674" creationId="{3BC8EF8B-843B-9F98-7CC3-54B98012D224}"/>
          </ac:spMkLst>
        </pc:spChg>
        <pc:spChg chg="mod">
          <ac:chgData name="David Cairns" userId="953277e3c07c637b" providerId="LiveId" clId="{AE253802-536C-46AB-8FB5-70625F953D76}" dt="2026-06-11T08:07:21.442" v="877" actId="1076"/>
          <ac:spMkLst>
            <pc:docMk/>
            <pc:sldMk cId="0" sldId="299"/>
            <ac:spMk id="28675" creationId="{741B10C6-3CB0-5BB6-FDE5-23B92661602C}"/>
          </ac:spMkLst>
        </pc:spChg>
      </pc:sldChg>
      <pc:sldChg chg="modSp mod">
        <pc:chgData name="David Cairns" userId="953277e3c07c637b" providerId="LiveId" clId="{AE253802-536C-46AB-8FB5-70625F953D76}" dt="2026-06-11T13:33:42.720" v="1132" actId="14100"/>
        <pc:sldMkLst>
          <pc:docMk/>
          <pc:sldMk cId="0" sldId="300"/>
        </pc:sldMkLst>
        <pc:spChg chg="mod">
          <ac:chgData name="David Cairns" userId="953277e3c07c637b" providerId="LiveId" clId="{AE253802-536C-46AB-8FB5-70625F953D76}" dt="2026-06-11T13:33:42.720" v="1132" actId="14100"/>
          <ac:spMkLst>
            <pc:docMk/>
            <pc:sldMk cId="0" sldId="300"/>
            <ac:spMk id="29698" creationId="{CDECA563-83A1-B2B7-4B8B-46B44DCC4BF2}"/>
          </ac:spMkLst>
        </pc:spChg>
        <pc:spChg chg="mod">
          <ac:chgData name="David Cairns" userId="953277e3c07c637b" providerId="LiveId" clId="{AE253802-536C-46AB-8FB5-70625F953D76}" dt="2026-06-11T08:07:45.973" v="884" actId="14100"/>
          <ac:spMkLst>
            <pc:docMk/>
            <pc:sldMk cId="0" sldId="300"/>
            <ac:spMk id="29699" creationId="{803D9491-88F4-E641-EE13-33ED4AD2205D}"/>
          </ac:spMkLst>
        </pc:spChg>
      </pc:sldChg>
      <pc:sldChg chg="modSp mod">
        <pc:chgData name="David Cairns" userId="953277e3c07c637b" providerId="LiveId" clId="{AE253802-536C-46AB-8FB5-70625F953D76}" dt="2026-06-11T13:34:48.203" v="1159" actId="14100"/>
        <pc:sldMkLst>
          <pc:docMk/>
          <pc:sldMk cId="0" sldId="301"/>
        </pc:sldMkLst>
        <pc:spChg chg="mod">
          <ac:chgData name="David Cairns" userId="953277e3c07c637b" providerId="LiveId" clId="{AE253802-536C-46AB-8FB5-70625F953D76}" dt="2026-06-11T13:34:48.203" v="1159" actId="14100"/>
          <ac:spMkLst>
            <pc:docMk/>
            <pc:sldMk cId="0" sldId="301"/>
            <ac:spMk id="30722" creationId="{78A31649-31EA-3E01-11F2-25492A036FDD}"/>
          </ac:spMkLst>
        </pc:spChg>
        <pc:spChg chg="mod">
          <ac:chgData name="David Cairns" userId="953277e3c07c637b" providerId="LiveId" clId="{AE253802-536C-46AB-8FB5-70625F953D76}" dt="2026-06-11T08:10:41.376" v="1006" actId="1076"/>
          <ac:spMkLst>
            <pc:docMk/>
            <pc:sldMk cId="0" sldId="301"/>
            <ac:spMk id="30723" creationId="{ED54E13F-1761-DB14-C29A-2F1C9D9068DE}"/>
          </ac:spMkLst>
        </pc:spChg>
      </pc:sldChg>
      <pc:sldChg chg="modSp mod">
        <pc:chgData name="David Cairns" userId="953277e3c07c637b" providerId="LiveId" clId="{AE253802-536C-46AB-8FB5-70625F953D76}" dt="2026-06-11T13:29:23.079" v="1088" actId="207"/>
        <pc:sldMkLst>
          <pc:docMk/>
          <pc:sldMk cId="0" sldId="303"/>
        </pc:sldMkLst>
        <pc:spChg chg="mod">
          <ac:chgData name="David Cairns" userId="953277e3c07c637b" providerId="LiveId" clId="{AE253802-536C-46AB-8FB5-70625F953D76}" dt="2026-06-11T13:29:23.079" v="1088" actId="207"/>
          <ac:spMkLst>
            <pc:docMk/>
            <pc:sldMk cId="0" sldId="303"/>
            <ac:spMk id="32770" creationId="{1AA1794E-F3B5-EF88-A204-76D957940968}"/>
          </ac:spMkLst>
        </pc:spChg>
      </pc:sldChg>
      <pc:sldChg chg="modSp mod">
        <pc:chgData name="David Cairns" userId="953277e3c07c637b" providerId="LiveId" clId="{AE253802-536C-46AB-8FB5-70625F953D76}" dt="2026-06-11T13:29:35.162" v="1089" actId="207"/>
        <pc:sldMkLst>
          <pc:docMk/>
          <pc:sldMk cId="0" sldId="305"/>
        </pc:sldMkLst>
        <pc:spChg chg="mod">
          <ac:chgData name="David Cairns" userId="953277e3c07c637b" providerId="LiveId" clId="{AE253802-536C-46AB-8FB5-70625F953D76}" dt="2026-06-11T13:29:35.162" v="1089" actId="207"/>
          <ac:spMkLst>
            <pc:docMk/>
            <pc:sldMk cId="0" sldId="305"/>
            <ac:spMk id="34818" creationId="{FDF14B5F-D1D1-4545-2901-E6E404A54220}"/>
          </ac:spMkLst>
        </pc:spChg>
        <pc:spChg chg="mod">
          <ac:chgData name="David Cairns" userId="953277e3c07c637b" providerId="LiveId" clId="{AE253802-536C-46AB-8FB5-70625F953D76}" dt="2026-06-11T07:51:06.612" v="728" actId="14100"/>
          <ac:spMkLst>
            <pc:docMk/>
            <pc:sldMk cId="0" sldId="305"/>
            <ac:spMk id="34819" creationId="{C86A60DC-6DF0-A0DC-A3E4-E852F1B51622}"/>
          </ac:spMkLst>
        </pc:spChg>
      </pc:sldChg>
      <pc:sldChg chg="modSp mod">
        <pc:chgData name="David Cairns" userId="953277e3c07c637b" providerId="LiveId" clId="{AE253802-536C-46AB-8FB5-70625F953D76}" dt="2026-06-11T13:29:43.326" v="1092" actId="207"/>
        <pc:sldMkLst>
          <pc:docMk/>
          <pc:sldMk cId="0" sldId="306"/>
        </pc:sldMkLst>
        <pc:spChg chg="mod">
          <ac:chgData name="David Cairns" userId="953277e3c07c637b" providerId="LiveId" clId="{AE253802-536C-46AB-8FB5-70625F953D76}" dt="2026-06-11T13:29:43.326" v="1092" actId="207"/>
          <ac:spMkLst>
            <pc:docMk/>
            <pc:sldMk cId="0" sldId="306"/>
            <ac:spMk id="35842" creationId="{3676BB7F-4287-E5E1-FB6F-C3CB6EAB54A0}"/>
          </ac:spMkLst>
        </pc:spChg>
        <pc:spChg chg="mod">
          <ac:chgData name="David Cairns" userId="953277e3c07c637b" providerId="LiveId" clId="{AE253802-536C-46AB-8FB5-70625F953D76}" dt="2026-06-11T07:49:20.145" v="696" actId="20577"/>
          <ac:spMkLst>
            <pc:docMk/>
            <pc:sldMk cId="0" sldId="306"/>
            <ac:spMk id="35843" creationId="{BF65CEBB-43D3-59BE-94C1-1CE9B57A1066}"/>
          </ac:spMkLst>
        </pc:spChg>
      </pc:sldChg>
      <pc:sldChg chg="modSp mod">
        <pc:chgData name="David Cairns" userId="953277e3c07c637b" providerId="LiveId" clId="{AE253802-536C-46AB-8FB5-70625F953D76}" dt="2026-06-11T13:30:04.600" v="1096" actId="207"/>
        <pc:sldMkLst>
          <pc:docMk/>
          <pc:sldMk cId="0" sldId="308"/>
        </pc:sldMkLst>
        <pc:spChg chg="mod">
          <ac:chgData name="David Cairns" userId="953277e3c07c637b" providerId="LiveId" clId="{AE253802-536C-46AB-8FB5-70625F953D76}" dt="2026-06-11T07:52:54.585" v="737" actId="948"/>
          <ac:spMkLst>
            <pc:docMk/>
            <pc:sldMk cId="0" sldId="308"/>
            <ac:spMk id="3" creationId="{11D8E76D-A2D5-F8FD-EBE0-27286656FAE2}"/>
          </ac:spMkLst>
        </pc:spChg>
        <pc:spChg chg="mod">
          <ac:chgData name="David Cairns" userId="953277e3c07c637b" providerId="LiveId" clId="{AE253802-536C-46AB-8FB5-70625F953D76}" dt="2026-06-11T13:30:04.600" v="1096" actId="207"/>
          <ac:spMkLst>
            <pc:docMk/>
            <pc:sldMk cId="0" sldId="308"/>
            <ac:spMk id="37890" creationId="{1A311E4A-2BDF-33A9-47C5-F5F3316A462A}"/>
          </ac:spMkLst>
        </pc:spChg>
      </pc:sldChg>
      <pc:sldChg chg="modSp mod">
        <pc:chgData name="David Cairns" userId="953277e3c07c637b" providerId="LiveId" clId="{AE253802-536C-46AB-8FB5-70625F953D76}" dt="2026-06-11T13:30:30.063" v="1102" actId="14100"/>
        <pc:sldMkLst>
          <pc:docMk/>
          <pc:sldMk cId="0" sldId="310"/>
        </pc:sldMkLst>
        <pc:spChg chg="mod">
          <ac:chgData name="David Cairns" userId="953277e3c07c637b" providerId="LiveId" clId="{AE253802-536C-46AB-8FB5-70625F953D76}" dt="2026-06-11T13:30:30.063" v="1102" actId="14100"/>
          <ac:spMkLst>
            <pc:docMk/>
            <pc:sldMk cId="0" sldId="310"/>
            <ac:spMk id="39938" creationId="{9507FAC7-3D1A-B8EB-1DB8-7E5905757725}"/>
          </ac:spMkLst>
        </pc:spChg>
        <pc:spChg chg="mod">
          <ac:chgData name="David Cairns" userId="953277e3c07c637b" providerId="LiveId" clId="{AE253802-536C-46AB-8FB5-70625F953D76}" dt="2026-06-11T07:50:47.898" v="726" actId="14100"/>
          <ac:spMkLst>
            <pc:docMk/>
            <pc:sldMk cId="0" sldId="310"/>
            <ac:spMk id="39939" creationId="{60693BF2-E4B4-018E-1FA8-C39860AC0B3E}"/>
          </ac:spMkLst>
        </pc:spChg>
      </pc:sldChg>
      <pc:sldChg chg="modSp mod">
        <pc:chgData name="David Cairns" userId="953277e3c07c637b" providerId="LiveId" clId="{AE253802-536C-46AB-8FB5-70625F953D76}" dt="2026-06-11T13:30:34.885" v="1103" actId="207"/>
        <pc:sldMkLst>
          <pc:docMk/>
          <pc:sldMk cId="0" sldId="312"/>
        </pc:sldMkLst>
        <pc:spChg chg="mod">
          <ac:chgData name="David Cairns" userId="953277e3c07c637b" providerId="LiveId" clId="{AE253802-536C-46AB-8FB5-70625F953D76}" dt="2026-06-11T13:30:34.885" v="1103" actId="207"/>
          <ac:spMkLst>
            <pc:docMk/>
            <pc:sldMk cId="0" sldId="312"/>
            <ac:spMk id="41986" creationId="{0F2778E5-D4CC-3A04-E5F3-F58A85DF59C2}"/>
          </ac:spMkLst>
        </pc:spChg>
        <pc:spChg chg="mod">
          <ac:chgData name="David Cairns" userId="953277e3c07c637b" providerId="LiveId" clId="{AE253802-536C-46AB-8FB5-70625F953D76}" dt="2026-06-11T07:50:32.506" v="724" actId="14100"/>
          <ac:spMkLst>
            <pc:docMk/>
            <pc:sldMk cId="0" sldId="312"/>
            <ac:spMk id="41987" creationId="{9F3CA4BD-B0A6-1B10-9816-57115FB8BB24}"/>
          </ac:spMkLst>
        </pc:spChg>
      </pc:sldChg>
      <pc:sldChg chg="modSp mod">
        <pc:chgData name="David Cairns" userId="953277e3c07c637b" providerId="LiveId" clId="{AE253802-536C-46AB-8FB5-70625F953D76}" dt="2026-06-11T19:54:20.596" v="1201" actId="1076"/>
        <pc:sldMkLst>
          <pc:docMk/>
          <pc:sldMk cId="0" sldId="313"/>
        </pc:sldMkLst>
        <pc:spChg chg="mod">
          <ac:chgData name="David Cairns" userId="953277e3c07c637b" providerId="LiveId" clId="{AE253802-536C-46AB-8FB5-70625F953D76}" dt="2026-06-11T19:54:20.596" v="1201" actId="1076"/>
          <ac:spMkLst>
            <pc:docMk/>
            <pc:sldMk cId="0" sldId="313"/>
            <ac:spMk id="43010" creationId="{09486276-EFC0-AB89-ED76-3BB4D0FFDAD1}"/>
          </ac:spMkLst>
        </pc:spChg>
        <pc:spChg chg="mod">
          <ac:chgData name="David Cairns" userId="953277e3c07c637b" providerId="LiveId" clId="{AE253802-536C-46AB-8FB5-70625F953D76}" dt="2026-06-11T19:54:07.786" v="1200" actId="1076"/>
          <ac:spMkLst>
            <pc:docMk/>
            <pc:sldMk cId="0" sldId="313"/>
            <ac:spMk id="43011" creationId="{EC8DC1D1-F3CA-294E-2903-8F216158FE89}"/>
          </ac:spMkLst>
        </pc:spChg>
      </pc:sldChg>
      <pc:sldChg chg="modSp mod">
        <pc:chgData name="David Cairns" userId="953277e3c07c637b" providerId="LiveId" clId="{AE253802-536C-46AB-8FB5-70625F953D76}" dt="2026-06-11T13:30:42.460" v="1104" actId="207"/>
        <pc:sldMkLst>
          <pc:docMk/>
          <pc:sldMk cId="1535056843" sldId="317"/>
        </pc:sldMkLst>
        <pc:spChg chg="mod">
          <ac:chgData name="David Cairns" userId="953277e3c07c637b" providerId="LiveId" clId="{AE253802-536C-46AB-8FB5-70625F953D76}" dt="2026-06-11T07:54:39.326" v="746" actId="1076"/>
          <ac:spMkLst>
            <pc:docMk/>
            <pc:sldMk cId="1535056843" sldId="317"/>
            <ac:spMk id="2" creationId="{E68250E7-FC78-5954-B5B2-E6DF1FE4F64F}"/>
          </ac:spMkLst>
        </pc:spChg>
        <pc:spChg chg="mod">
          <ac:chgData name="David Cairns" userId="953277e3c07c637b" providerId="LiveId" clId="{AE253802-536C-46AB-8FB5-70625F953D76}" dt="2026-06-11T13:30:42.460" v="1104" actId="207"/>
          <ac:spMkLst>
            <pc:docMk/>
            <pc:sldMk cId="1535056843" sldId="317"/>
            <ac:spMk id="5122" creationId="{D847CBAD-C278-F2B3-F668-9B073FAA1CB6}"/>
          </ac:spMkLst>
        </pc:spChg>
      </pc:sldChg>
      <pc:sldChg chg="modSp mod">
        <pc:chgData name="David Cairns" userId="953277e3c07c637b" providerId="LiveId" clId="{AE253802-536C-46AB-8FB5-70625F953D76}" dt="2026-06-11T13:33:03.940" v="1126" actId="207"/>
        <pc:sldMkLst>
          <pc:docMk/>
          <pc:sldMk cId="196227990" sldId="318"/>
        </pc:sldMkLst>
        <pc:spChg chg="mod">
          <ac:chgData name="David Cairns" userId="953277e3c07c637b" providerId="LiveId" clId="{AE253802-536C-46AB-8FB5-70625F953D76}" dt="2026-06-11T13:33:03.940" v="1126" actId="207"/>
          <ac:spMkLst>
            <pc:docMk/>
            <pc:sldMk cId="196227990" sldId="318"/>
            <ac:spMk id="4" creationId="{9BC7F8F3-2E82-6A8C-EA65-BEA1CB1E8360}"/>
          </ac:spMkLst>
        </pc:spChg>
        <pc:spChg chg="mod">
          <ac:chgData name="David Cairns" userId="953277e3c07c637b" providerId="LiveId" clId="{AE253802-536C-46AB-8FB5-70625F953D76}" dt="2026-06-11T08:03:46.197" v="863" actId="948"/>
          <ac:spMkLst>
            <pc:docMk/>
            <pc:sldMk cId="196227990" sldId="318"/>
            <ac:spMk id="26627" creationId="{FCAF61B4-5C0F-AC38-25E2-CA1E6F1AACEC}"/>
          </ac:spMkLst>
        </pc:spChg>
      </pc:sldChg>
      <pc:sldChg chg="modSp mod">
        <pc:chgData name="David Cairns" userId="953277e3c07c637b" providerId="LiveId" clId="{AE253802-536C-46AB-8FB5-70625F953D76}" dt="2026-06-11T13:32:45.413" v="1122" actId="207"/>
        <pc:sldMkLst>
          <pc:docMk/>
          <pc:sldMk cId="1551608167" sldId="319"/>
        </pc:sldMkLst>
        <pc:spChg chg="mod">
          <ac:chgData name="David Cairns" userId="953277e3c07c637b" providerId="LiveId" clId="{AE253802-536C-46AB-8FB5-70625F953D76}" dt="2026-06-11T13:32:45.413" v="1122" actId="207"/>
          <ac:spMkLst>
            <pc:docMk/>
            <pc:sldMk cId="1551608167" sldId="319"/>
            <ac:spMk id="24578" creationId="{2857E5FD-A5DB-9265-BD51-9394C10CE623}"/>
          </ac:spMkLst>
        </pc:spChg>
        <pc:spChg chg="mod">
          <ac:chgData name="David Cairns" userId="953277e3c07c637b" providerId="LiveId" clId="{AE253802-536C-46AB-8FB5-70625F953D76}" dt="2026-06-11T08:54:58.812" v="1085" actId="20577"/>
          <ac:spMkLst>
            <pc:docMk/>
            <pc:sldMk cId="1551608167" sldId="319"/>
            <ac:spMk id="24579" creationId="{82358956-7E85-E0FB-BD4D-AACCB5A63911}"/>
          </ac:spMkLst>
        </pc:spChg>
      </pc:sldChg>
      <pc:sldChg chg="modSp mod">
        <pc:chgData name="David Cairns" userId="953277e3c07c637b" providerId="LiveId" clId="{AE253802-536C-46AB-8FB5-70625F953D76}" dt="2026-06-11T13:29:58.871" v="1095" actId="14100"/>
        <pc:sldMkLst>
          <pc:docMk/>
          <pc:sldMk cId="55263996" sldId="320"/>
        </pc:sldMkLst>
        <pc:spChg chg="mod">
          <ac:chgData name="David Cairns" userId="953277e3c07c637b" providerId="LiveId" clId="{AE253802-536C-46AB-8FB5-70625F953D76}" dt="2026-06-11T07:52:40.301" v="736" actId="14100"/>
          <ac:spMkLst>
            <pc:docMk/>
            <pc:sldMk cId="55263996" sldId="320"/>
            <ac:spMk id="3" creationId="{81CE4028-1C9D-5D4E-5564-7EDB48273A33}"/>
          </ac:spMkLst>
        </pc:spChg>
        <pc:spChg chg="mod">
          <ac:chgData name="David Cairns" userId="953277e3c07c637b" providerId="LiveId" clId="{AE253802-536C-46AB-8FB5-70625F953D76}" dt="2026-06-11T13:29:58.871" v="1095" actId="14100"/>
          <ac:spMkLst>
            <pc:docMk/>
            <pc:sldMk cId="55263996" sldId="320"/>
            <ac:spMk id="37890" creationId="{09F4CE7D-0A4B-1CA5-361B-6407A94AC5AD}"/>
          </ac:spMkLst>
        </pc:spChg>
      </pc:sldChg>
      <pc:sldChg chg="modSp mod">
        <pc:chgData name="David Cairns" userId="953277e3c07c637b" providerId="LiveId" clId="{AE253802-536C-46AB-8FB5-70625F953D76}" dt="2026-06-11T13:29:49.179" v="1093" actId="207"/>
        <pc:sldMkLst>
          <pc:docMk/>
          <pc:sldMk cId="2273379399" sldId="321"/>
        </pc:sldMkLst>
        <pc:spChg chg="mod">
          <ac:chgData name="David Cairns" userId="953277e3c07c637b" providerId="LiveId" clId="{AE253802-536C-46AB-8FB5-70625F953D76}" dt="2026-06-11T13:29:49.179" v="1093" actId="207"/>
          <ac:spMkLst>
            <pc:docMk/>
            <pc:sldMk cId="2273379399" sldId="321"/>
            <ac:spMk id="35842" creationId="{D02F5DA5-8E67-9DB6-5ECE-79814A16B780}"/>
          </ac:spMkLst>
        </pc:spChg>
        <pc:spChg chg="mod">
          <ac:chgData name="David Cairns" userId="953277e3c07c637b" providerId="LiveId" clId="{AE253802-536C-46AB-8FB5-70625F953D76}" dt="2026-06-11T07:52:13.493" v="733" actId="14100"/>
          <ac:spMkLst>
            <pc:docMk/>
            <pc:sldMk cId="2273379399" sldId="321"/>
            <ac:spMk id="35843" creationId="{9DE1EC3E-79D4-0897-82C4-8BDE96116FF2}"/>
          </ac:spMkLst>
        </pc:spChg>
      </pc:sldChg>
      <pc:sldChg chg="modSp mod">
        <pc:chgData name="David Cairns" userId="953277e3c07c637b" providerId="LiveId" clId="{AE253802-536C-46AB-8FB5-70625F953D76}" dt="2026-06-11T13:29:08.234" v="1086" actId="207"/>
        <pc:sldMkLst>
          <pc:docMk/>
          <pc:sldMk cId="2457959571" sldId="324"/>
        </pc:sldMkLst>
        <pc:spChg chg="mod">
          <ac:chgData name="David Cairns" userId="953277e3c07c637b" providerId="LiveId" clId="{AE253802-536C-46AB-8FB5-70625F953D76}" dt="2026-06-11T13:29:08.234" v="1086" actId="207"/>
          <ac:spMkLst>
            <pc:docMk/>
            <pc:sldMk cId="2457959571" sldId="324"/>
            <ac:spMk id="31746" creationId="{FF97F4FC-CA89-28A2-BB5F-223EB13C9131}"/>
          </ac:spMkLst>
        </pc:spChg>
      </pc:sldChg>
      <pc:sldChg chg="modSp mod">
        <pc:chgData name="David Cairns" userId="953277e3c07c637b" providerId="LiveId" clId="{AE253802-536C-46AB-8FB5-70625F953D76}" dt="2026-06-11T13:35:05.638" v="1166" actId="20577"/>
        <pc:sldMkLst>
          <pc:docMk/>
          <pc:sldMk cId="1891394096" sldId="325"/>
        </pc:sldMkLst>
        <pc:spChg chg="mod">
          <ac:chgData name="David Cairns" userId="953277e3c07c637b" providerId="LiveId" clId="{AE253802-536C-46AB-8FB5-70625F953D76}" dt="2026-06-11T13:35:05.638" v="1166" actId="20577"/>
          <ac:spMkLst>
            <pc:docMk/>
            <pc:sldMk cId="1891394096" sldId="325"/>
            <ac:spMk id="2" creationId="{633081A4-C1EF-14D7-0DF7-C9A907D94F40}"/>
          </ac:spMkLst>
        </pc:spChg>
        <pc:spChg chg="mod">
          <ac:chgData name="David Cairns" userId="953277e3c07c637b" providerId="LiveId" clId="{AE253802-536C-46AB-8FB5-70625F953D76}" dt="2026-06-11T13:33:11.563" v="1127" actId="207"/>
          <ac:spMkLst>
            <pc:docMk/>
            <pc:sldMk cId="1891394096" sldId="325"/>
            <ac:spMk id="5122" creationId="{112FA96A-EE00-2E11-7566-A7687A8BFE46}"/>
          </ac:spMkLst>
        </pc:spChg>
      </pc:sldChg>
      <pc:sldChg chg="modSp mod">
        <pc:chgData name="David Cairns" userId="953277e3c07c637b" providerId="LiveId" clId="{AE253802-536C-46AB-8FB5-70625F953D76}" dt="2026-06-11T13:35:22.466" v="1168" actId="14100"/>
        <pc:sldMkLst>
          <pc:docMk/>
          <pc:sldMk cId="2410252538" sldId="326"/>
        </pc:sldMkLst>
        <pc:spChg chg="mod">
          <ac:chgData name="David Cairns" userId="953277e3c07c637b" providerId="LiveId" clId="{AE253802-536C-46AB-8FB5-70625F953D76}" dt="2026-06-11T13:35:22.466" v="1168" actId="14100"/>
          <ac:spMkLst>
            <pc:docMk/>
            <pc:sldMk cId="2410252538" sldId="326"/>
            <ac:spMk id="30722" creationId="{EA6693C7-C0F9-7BFB-E89B-2F37DF14FEC3}"/>
          </ac:spMkLst>
        </pc:spChg>
        <pc:spChg chg="mod">
          <ac:chgData name="David Cairns" userId="953277e3c07c637b" providerId="LiveId" clId="{AE253802-536C-46AB-8FB5-70625F953D76}" dt="2026-06-11T08:14:10.426" v="1064" actId="1076"/>
          <ac:spMkLst>
            <pc:docMk/>
            <pc:sldMk cId="2410252538" sldId="326"/>
            <ac:spMk id="30723" creationId="{8412A0E9-CAF8-49D2-7A44-8D1D399ACF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2FBE97-F1F1-4F1E-8E28-46EF759941C2}" type="datetimeFigureOut">
              <a:rPr lang="en-GB" smtClean="0"/>
              <a:t>17/06/2026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8577C7-61DA-42EA-ADE8-F11F7D9A8B3B}" type="slidenum">
              <a:rPr lang="en-GB" smtClean="0"/>
              <a:t>‹#›</a:t>
            </a:fld>
            <a:endParaRPr lang="en-GB"/>
          </a:p>
        </p:txBody>
      </p:sp>
    </p:spTree>
    <p:extLst>
      <p:ext uri="{BB962C8B-B14F-4D97-AF65-F5344CB8AC3E}">
        <p14:creationId xmlns:p14="http://schemas.microsoft.com/office/powerpoint/2010/main" val="2959123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18577C7-61DA-42EA-ADE8-F11F7D9A8B3B}" type="slidenum">
              <a:rPr lang="en-GB" smtClean="0"/>
              <a:t>12</a:t>
            </a:fld>
            <a:endParaRPr lang="en-GB"/>
          </a:p>
        </p:txBody>
      </p:sp>
    </p:spTree>
    <p:extLst>
      <p:ext uri="{BB962C8B-B14F-4D97-AF65-F5344CB8AC3E}">
        <p14:creationId xmlns:p14="http://schemas.microsoft.com/office/powerpoint/2010/main" val="34213411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E4334CE5-BACD-CFAE-A3A1-574A8F484F03}"/>
              </a:ext>
            </a:extLst>
          </p:cNvPr>
          <p:cNvSpPr>
            <a:spLocks noChangeArrowheads="1"/>
          </p:cNvSpPr>
          <p:nvPr userDrawn="1"/>
        </p:nvSpPr>
        <p:spPr bwMode="auto">
          <a:xfrm>
            <a:off x="8718550"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sp>
        <p:nvSpPr>
          <p:cNvPr id="3" name="Rectangle 8">
            <a:extLst>
              <a:ext uri="{FF2B5EF4-FFF2-40B4-BE49-F238E27FC236}">
                <a16:creationId xmlns:a16="http://schemas.microsoft.com/office/drawing/2014/main" id="{1F9721DD-8AEF-8A2A-EF18-11C539CEDEC2}"/>
              </a:ext>
            </a:extLst>
          </p:cNvPr>
          <p:cNvSpPr>
            <a:spLocks noChangeArrowheads="1"/>
          </p:cNvSpPr>
          <p:nvPr userDrawn="1"/>
        </p:nvSpPr>
        <p:spPr bwMode="auto">
          <a:xfrm>
            <a:off x="8672513"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pic>
        <p:nvPicPr>
          <p:cNvPr id="4" name="Picture 8" descr="British_Athletics_Logo_Blue_Vertical_RGB.jpg">
            <a:extLst>
              <a:ext uri="{FF2B5EF4-FFF2-40B4-BE49-F238E27FC236}">
                <a16:creationId xmlns:a16="http://schemas.microsoft.com/office/drawing/2014/main" id="{CC53D56B-63C6-6628-5776-B847E6DC69A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429000" y="990600"/>
            <a:ext cx="2314575"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381000" y="5562600"/>
            <a:ext cx="8534400" cy="457200"/>
          </a:xfrm>
        </p:spPr>
        <p:txBody>
          <a:bodyPr/>
          <a:lstStyle>
            <a:lvl1pPr algn="ctr">
              <a:defRPr sz="2200">
                <a:solidFill>
                  <a:srgbClr val="321D60"/>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381000" y="6096000"/>
            <a:ext cx="8534400" cy="457200"/>
          </a:xfrm>
        </p:spPr>
        <p:txBody>
          <a:bodyPr/>
          <a:lstStyle>
            <a:lvl1pPr marL="0" indent="0" algn="ctr">
              <a:buFontTx/>
              <a:buNone/>
              <a:defRPr sz="1600"/>
            </a:lvl1pPr>
          </a:lstStyle>
          <a:p>
            <a:r>
              <a:rPr lang="en-US"/>
              <a:t>Click to edit Master subtitle style</a:t>
            </a:r>
            <a:endParaRPr lang="en-US" dirty="0"/>
          </a:p>
        </p:txBody>
      </p:sp>
      <p:sp>
        <p:nvSpPr>
          <p:cNvPr id="5" name="Slide Number Placeholder 4">
            <a:extLst>
              <a:ext uri="{FF2B5EF4-FFF2-40B4-BE49-F238E27FC236}">
                <a16:creationId xmlns:a16="http://schemas.microsoft.com/office/drawing/2014/main" id="{A4C0BA0A-0DBD-7BD4-4C98-3FA4344FCA7B}"/>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98372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8DB5B307-4742-4D11-CAA9-6246AA485C94}"/>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808410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1219200"/>
            <a:ext cx="2095500" cy="5410200"/>
          </a:xfrm>
        </p:spPr>
        <p:txBody>
          <a:bodyPr vert="eaVert"/>
          <a:lstStyle>
            <a:lvl1pPr>
              <a:defRPr>
                <a:solidFill>
                  <a:srgbClr val="321D60"/>
                </a:solidFill>
              </a:defRPr>
            </a:lvl1pPr>
          </a:lstStyle>
          <a:p>
            <a:r>
              <a:rPr lang="en-US"/>
              <a:t>Click to edit Master title style</a:t>
            </a:r>
            <a:endParaRPr lang="en-GB" dirty="0"/>
          </a:p>
        </p:txBody>
      </p:sp>
      <p:sp>
        <p:nvSpPr>
          <p:cNvPr id="3" name="Vertical Text Placeholder 2"/>
          <p:cNvSpPr>
            <a:spLocks noGrp="1"/>
          </p:cNvSpPr>
          <p:nvPr>
            <p:ph type="body" orient="vert" idx="1"/>
          </p:nvPr>
        </p:nvSpPr>
        <p:spPr>
          <a:xfrm>
            <a:off x="381000" y="1219200"/>
            <a:ext cx="6134100" cy="5410200"/>
          </a:xfrm>
        </p:spPr>
        <p:txBody>
          <a:bodyPr vert="eaVert"/>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4A693CC6-C1B0-F852-5303-1152C4A6F49F}"/>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006160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A1F2B0DA-EA2E-83BF-F7E5-1450314F726C}"/>
              </a:ext>
            </a:extLst>
          </p:cNvPr>
          <p:cNvSpPr>
            <a:spLocks noChangeArrowheads="1"/>
          </p:cNvSpPr>
          <p:nvPr userDrawn="1"/>
        </p:nvSpPr>
        <p:spPr bwMode="auto">
          <a:xfrm>
            <a:off x="8718550" y="24526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sp>
        <p:nvSpPr>
          <p:cNvPr id="3" name="Rectangle 8">
            <a:extLst>
              <a:ext uri="{FF2B5EF4-FFF2-40B4-BE49-F238E27FC236}">
                <a16:creationId xmlns:a16="http://schemas.microsoft.com/office/drawing/2014/main" id="{C9C2E0F6-C403-F0B5-C9E9-973029299139}"/>
              </a:ext>
            </a:extLst>
          </p:cNvPr>
          <p:cNvSpPr>
            <a:spLocks noChangeArrowheads="1"/>
          </p:cNvSpPr>
          <p:nvPr userDrawn="1"/>
        </p:nvSpPr>
        <p:spPr bwMode="auto">
          <a:xfrm>
            <a:off x="8672513" y="315912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itchFamily="18" charset="0"/>
                <a:ea typeface="ヒラギノ角ゴ Pro W3" charset="-128"/>
              </a:defRPr>
            </a:lvl1pPr>
            <a:lvl2pPr marL="742950" indent="-285750">
              <a:defRPr sz="2400">
                <a:solidFill>
                  <a:schemeClr val="tx1"/>
                </a:solidFill>
                <a:latin typeface="Times" pitchFamily="18" charset="0"/>
                <a:ea typeface="ヒラギノ角ゴ Pro W3" charset="-128"/>
              </a:defRPr>
            </a:lvl2pPr>
            <a:lvl3pPr marL="1143000" indent="-228600">
              <a:defRPr sz="2400">
                <a:solidFill>
                  <a:schemeClr val="tx1"/>
                </a:solidFill>
                <a:latin typeface="Times" pitchFamily="18" charset="0"/>
                <a:ea typeface="ヒラギノ角ゴ Pro W3" charset="-128"/>
              </a:defRPr>
            </a:lvl3pPr>
            <a:lvl4pPr marL="1600200" indent="-228600">
              <a:defRPr sz="2400">
                <a:solidFill>
                  <a:schemeClr val="tx1"/>
                </a:solidFill>
                <a:latin typeface="Times" pitchFamily="18" charset="0"/>
                <a:ea typeface="ヒラギノ角ゴ Pro W3" charset="-128"/>
              </a:defRPr>
            </a:lvl4pPr>
            <a:lvl5pPr marL="2057400" indent="-228600">
              <a:defRPr sz="2400">
                <a:solidFill>
                  <a:schemeClr val="tx1"/>
                </a:solidFill>
                <a:latin typeface="Times" pitchFamily="18"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8"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8"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8"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8" charset="0"/>
                <a:ea typeface="ヒラギノ角ゴ Pro W3" charset="-128"/>
              </a:defRPr>
            </a:lvl9pPr>
          </a:lstStyle>
          <a:p>
            <a:pPr>
              <a:defRPr/>
            </a:pPr>
            <a:endParaRPr lang="en-US" altLang="en-US"/>
          </a:p>
        </p:txBody>
      </p:sp>
      <p:pic>
        <p:nvPicPr>
          <p:cNvPr id="4" name="Picture 8" descr="bg.jpg">
            <a:extLst>
              <a:ext uri="{FF2B5EF4-FFF2-40B4-BE49-F238E27FC236}">
                <a16:creationId xmlns:a16="http://schemas.microsoft.com/office/drawing/2014/main" id="{68B2B312-6546-28B7-E373-28EBB45EEBB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763" y="0"/>
            <a:ext cx="91344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1422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4B4DF-0985-5A1B-7F41-EDF850EDD40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647CD4B-48EA-6353-9DA9-1878F1F2D5B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29453EC-86C3-7F56-5136-DB1139A4505C}"/>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9FF52698-C2D8-0E05-9AD4-E18DE71D5D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C6A244-6B7D-449E-11E1-4A6CE5AAE31F}"/>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2605269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F379C-C0E1-D763-CAFD-F3763F52249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7449BE-3782-9435-8AC7-A155E94B9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862D24-8A58-FC0B-B294-250AD4C7E342}"/>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4C35C9FE-459A-0771-3867-3E45AAC2DE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0C4968-D6AD-1D2F-9B6C-0EE196F70396}"/>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3725689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5BFE0-C766-7EA9-2587-911392D52DB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B9B40C-4013-AE1A-51AF-2586BC9801C3}"/>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038EE5-2D63-CF53-F482-76FF52F6F11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2C781F10-1C60-F4AF-D823-53C3C25050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459AC5-2FC4-F6EF-4B85-0B62B030512C}"/>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536244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E257-1975-50DE-D487-165485463D4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B3A3A5-34A5-9B56-E5DA-10BBD4FD3977}"/>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F6CF7B-85F2-5AD3-3A50-A4B7302139EC}"/>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95772D0-50AC-D745-CA33-4F3D89FAECE5}"/>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4BE684B0-C237-9944-C96C-F86E2985FE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D165EF-F149-FC57-E620-5CAC5D671D0E}"/>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4754488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680CB-3712-BDC6-AD8E-48AD68C1A07E}"/>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5F5FF8-A950-5699-8348-93D7300EF828}"/>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127DD9-CD38-D1AA-D06A-9F4A12F9806B}"/>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4D92248-517F-A6F4-1905-3CCE4B297F9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18B9C0-4517-C69C-BBA0-810501BCB94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1E99FE0-1A74-8016-FEF3-859CF896CA51}"/>
              </a:ext>
            </a:extLst>
          </p:cNvPr>
          <p:cNvSpPr>
            <a:spLocks noGrp="1"/>
          </p:cNvSpPr>
          <p:nvPr>
            <p:ph type="dt" sz="half" idx="10"/>
          </p:nvPr>
        </p:nvSpPr>
        <p:spPr/>
        <p:txBody>
          <a:bodyPr/>
          <a:lstStyle/>
          <a:p>
            <a:endParaRPr lang="en-GB"/>
          </a:p>
        </p:txBody>
      </p:sp>
      <p:sp>
        <p:nvSpPr>
          <p:cNvPr id="8" name="Footer Placeholder 7">
            <a:extLst>
              <a:ext uri="{FF2B5EF4-FFF2-40B4-BE49-F238E27FC236}">
                <a16:creationId xmlns:a16="http://schemas.microsoft.com/office/drawing/2014/main" id="{773F45E5-1581-4B13-4066-C7DC1163BCB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B902CA-E43F-4B75-7366-3F2CA0123E31}"/>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3126141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28619-98DF-C540-C6E0-00F2060765C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88B9C4-04D0-E808-D446-65DB9C16D2D1}"/>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9C1A29AB-1166-6A98-3235-32ADD3E0925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B7E153F-898E-E2EB-8F02-7727AB39AF93}"/>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2783995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F62CB0-B932-8F45-6CC9-4BF96B1CD8F2}"/>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4959453C-7616-2CE1-C229-909E04BE301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8090BDD-FE12-83F1-BDBB-245D571A2952}"/>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38005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buClr>
                <a:srgbClr val="321D60"/>
              </a:buClr>
              <a:defRPr/>
            </a:lvl1pPr>
            <a:lvl2pPr>
              <a:buClr>
                <a:srgbClr val="321D60"/>
              </a:buClr>
              <a:defRPr/>
            </a:lvl2pPr>
            <a:lvl3pPr>
              <a:buClr>
                <a:srgbClr val="321D60"/>
              </a:buClr>
              <a:defRPr/>
            </a:lvl3pPr>
            <a:lvl4pPr>
              <a:buClr>
                <a:srgbClr val="321D60"/>
              </a:buClr>
              <a:defRPr/>
            </a:lvl4pPr>
            <a:lvl5pPr>
              <a:buClr>
                <a:srgbClr val="321D60"/>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Slide Number Placeholder 3">
            <a:extLst>
              <a:ext uri="{FF2B5EF4-FFF2-40B4-BE49-F238E27FC236}">
                <a16:creationId xmlns:a16="http://schemas.microsoft.com/office/drawing/2014/main" id="{8E3CF62B-6537-A5D7-A51B-BB23FE1A805D}"/>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5556650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8CB11-21DE-9B55-ADD7-D923800EA89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A86E3B6-E341-3B0E-A653-F73221C5B45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64E7FE-9B14-5762-AC9C-E23CC3741EE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442F7E-9657-1944-9842-26E7849CAF4F}"/>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1A3EF331-2118-0C1F-4F45-55832C8118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05F2DA-3D52-8822-8A68-1CE3E69EE9B6}"/>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32141307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9A773-7184-9355-DB56-DA24B4B6251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F9DE3D1-4D01-0134-0D17-84936231AF4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1A9FC09-4642-F72C-A783-0C12EA87106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02BEA1-21A2-FE76-952E-54E23973BB53}"/>
              </a:ext>
            </a:extLst>
          </p:cNvPr>
          <p:cNvSpPr>
            <a:spLocks noGrp="1"/>
          </p:cNvSpPr>
          <p:nvPr>
            <p:ph type="dt" sz="half" idx="10"/>
          </p:nvPr>
        </p:nvSpPr>
        <p:spPr/>
        <p:txBody>
          <a:bodyPr/>
          <a:lstStyle/>
          <a:p>
            <a:endParaRPr lang="en-GB"/>
          </a:p>
        </p:txBody>
      </p:sp>
      <p:sp>
        <p:nvSpPr>
          <p:cNvPr id="6" name="Footer Placeholder 5">
            <a:extLst>
              <a:ext uri="{FF2B5EF4-FFF2-40B4-BE49-F238E27FC236}">
                <a16:creationId xmlns:a16="http://schemas.microsoft.com/office/drawing/2014/main" id="{EA1BAA25-EF53-38DA-F784-87C068440B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B7D80F-D087-ABE2-5A6A-BFFFDB32ECF9}"/>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15332301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47EFC-F2A3-2DAF-9F38-21D934BBF6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4D307D-A758-2663-6A7B-B483DD281C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0C75E3-BBA8-F342-C245-C7FA49520F35}"/>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E23B3450-5B2F-5CD2-92F6-F96D8E5BC8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8C7985-C32B-5115-70F1-A3587A726612}"/>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6435174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D0523C-1C37-B911-3C0A-F74572837929}"/>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E49DD8-D465-018A-E489-319F5D54325C}"/>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81E931-CA18-986A-F8BB-14D1C6E6DC8A}"/>
              </a:ext>
            </a:extLst>
          </p:cNvPr>
          <p:cNvSpPr>
            <a:spLocks noGrp="1"/>
          </p:cNvSpPr>
          <p:nvPr>
            <p:ph type="dt" sz="half" idx="10"/>
          </p:nvPr>
        </p:nvSpPr>
        <p:spPr/>
        <p:txBody>
          <a:bodyPr/>
          <a:lstStyle/>
          <a:p>
            <a:endParaRPr lang="en-GB"/>
          </a:p>
        </p:txBody>
      </p:sp>
      <p:sp>
        <p:nvSpPr>
          <p:cNvPr id="5" name="Footer Placeholder 4">
            <a:extLst>
              <a:ext uri="{FF2B5EF4-FFF2-40B4-BE49-F238E27FC236}">
                <a16:creationId xmlns:a16="http://schemas.microsoft.com/office/drawing/2014/main" id="{656E0D70-18D9-9BAA-E72D-15BBF1A960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D944BC-7F83-A417-B8B0-FF36116DAE52}"/>
              </a:ext>
            </a:extLst>
          </p:cNvPr>
          <p:cNvSpPr>
            <a:spLocks noGrp="1"/>
          </p:cNvSpPr>
          <p:nvPr>
            <p:ph type="sldNum" sz="quarter" idx="12"/>
          </p:nvPr>
        </p:nvSpPr>
        <p:spPr/>
        <p:txBody>
          <a:bodyPr/>
          <a:lstStyle/>
          <a:p>
            <a:fld id="{A85AB39E-91E8-4516-8623-A29F6777B44F}" type="slidenum">
              <a:rPr lang="en-GB" smtClean="0"/>
              <a:t>‹#›</a:t>
            </a:fld>
            <a:endParaRPr lang="en-GB"/>
          </a:p>
        </p:txBody>
      </p:sp>
    </p:spTree>
    <p:extLst>
      <p:ext uri="{BB962C8B-B14F-4D97-AF65-F5344CB8AC3E}">
        <p14:creationId xmlns:p14="http://schemas.microsoft.com/office/powerpoint/2010/main" val="4015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a:extLst>
              <a:ext uri="{FF2B5EF4-FFF2-40B4-BE49-F238E27FC236}">
                <a16:creationId xmlns:a16="http://schemas.microsoft.com/office/drawing/2014/main" id="{5F9B5ECF-0300-EAF7-9644-14B7B2D04FEE}"/>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148364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81000" y="1981200"/>
            <a:ext cx="4114800"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48200" y="1981200"/>
            <a:ext cx="4114800" cy="4495800"/>
          </a:xfrm>
        </p:spPr>
        <p:txBody>
          <a:bodyPr/>
          <a:lstStyle>
            <a:lvl1pPr>
              <a:buClr>
                <a:srgbClr val="321D60"/>
              </a:buClr>
              <a:defRPr sz="2800"/>
            </a:lvl1pPr>
            <a:lvl2pPr>
              <a:buClr>
                <a:srgbClr val="321D60"/>
              </a:buClr>
              <a:defRPr sz="2400"/>
            </a:lvl2pPr>
            <a:lvl3pPr>
              <a:buClr>
                <a:srgbClr val="321D60"/>
              </a:buClr>
              <a:defRPr sz="2000"/>
            </a:lvl3pPr>
            <a:lvl4pPr>
              <a:buClr>
                <a:srgbClr val="321D60"/>
              </a:buClr>
              <a:defRPr sz="1800"/>
            </a:lvl4pPr>
            <a:lvl5pPr>
              <a:buClr>
                <a:srgbClr val="321D60"/>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Slide Number Placeholder 4">
            <a:extLst>
              <a:ext uri="{FF2B5EF4-FFF2-40B4-BE49-F238E27FC236}">
                <a16:creationId xmlns:a16="http://schemas.microsoft.com/office/drawing/2014/main" id="{0E65908A-0B13-6CE1-EB9C-90D109E347F0}"/>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232646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03238"/>
          </a:xfrm>
        </p:spPr>
        <p:txBody>
          <a:bodyPr/>
          <a:lstStyle>
            <a:lvl1pPr>
              <a:defRPr>
                <a:solidFill>
                  <a:srgbClr val="321D60"/>
                </a:solidFill>
              </a:defRPr>
            </a:lvl1pPr>
          </a:lstStyle>
          <a:p>
            <a:r>
              <a:rPr lang="en-US"/>
              <a:t>Click to edit Master title style</a:t>
            </a:r>
            <a:endParaRPr lang="en-GB"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buClr>
                <a:srgbClr val="321D60"/>
              </a:buClr>
              <a:defRPr sz="2400"/>
            </a:lvl1pPr>
            <a:lvl2pPr>
              <a:buClr>
                <a:srgbClr val="321D60"/>
              </a:buClr>
              <a:defRPr sz="2000"/>
            </a:lvl2pPr>
            <a:lvl3pPr>
              <a:buClr>
                <a:srgbClr val="321D60"/>
              </a:buClr>
              <a:defRPr sz="1800"/>
            </a:lvl3pPr>
            <a:lvl4pPr>
              <a:buClr>
                <a:srgbClr val="321D60"/>
              </a:buClr>
              <a:defRPr sz="1600"/>
            </a:lvl4pPr>
            <a:lvl5pPr>
              <a:buClr>
                <a:srgbClr val="321D60"/>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0615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21D60"/>
                </a:solidFill>
              </a:defRPr>
            </a:lvl1pPr>
          </a:lstStyle>
          <a:p>
            <a:r>
              <a:rPr lang="en-US"/>
              <a:t>Click to edit Master title style</a:t>
            </a:r>
            <a:endParaRPr lang="en-GB" dirty="0"/>
          </a:p>
        </p:txBody>
      </p:sp>
      <p:sp>
        <p:nvSpPr>
          <p:cNvPr id="3" name="Slide Number Placeholder 2">
            <a:extLst>
              <a:ext uri="{FF2B5EF4-FFF2-40B4-BE49-F238E27FC236}">
                <a16:creationId xmlns:a16="http://schemas.microsoft.com/office/drawing/2014/main" id="{8DDD3FA9-835A-D02D-FF12-E488A79336ED}"/>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2962256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991853-8142-6434-E825-0E0898067EC3}"/>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4256917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04887"/>
            <a:ext cx="3008313" cy="1162050"/>
          </a:xfrm>
        </p:spPr>
        <p:txBody>
          <a:bodyPr anchor="b"/>
          <a:lstStyle>
            <a:lvl1pPr algn="l">
              <a:defRPr sz="2000" b="1">
                <a:solidFill>
                  <a:srgbClr val="321D60"/>
                </a:solidFill>
              </a:defRPr>
            </a:lvl1pPr>
          </a:lstStyle>
          <a:p>
            <a:r>
              <a:rPr lang="en-US"/>
              <a:t>Click to edit Master title style</a:t>
            </a:r>
            <a:endParaRPr lang="en-GB" dirty="0"/>
          </a:p>
        </p:txBody>
      </p:sp>
      <p:sp>
        <p:nvSpPr>
          <p:cNvPr id="3" name="Content Placeholder 2"/>
          <p:cNvSpPr>
            <a:spLocks noGrp="1"/>
          </p:cNvSpPr>
          <p:nvPr>
            <p:ph idx="1"/>
          </p:nvPr>
        </p:nvSpPr>
        <p:spPr>
          <a:xfrm>
            <a:off x="3575050" y="1004887"/>
            <a:ext cx="5111750" cy="5853113"/>
          </a:xfrm>
        </p:spPr>
        <p:txBody>
          <a:bodyPr/>
          <a:lstStyle>
            <a:lvl1pPr>
              <a:buClr>
                <a:srgbClr val="321D60"/>
              </a:buClr>
              <a:defRPr sz="3200"/>
            </a:lvl1pPr>
            <a:lvl2pPr>
              <a:buClr>
                <a:srgbClr val="321D60"/>
              </a:buClr>
              <a:defRPr sz="2800"/>
            </a:lvl2pPr>
            <a:lvl3pPr>
              <a:buClr>
                <a:srgbClr val="321D60"/>
              </a:buClr>
              <a:defRPr sz="2400"/>
            </a:lvl3pPr>
            <a:lvl4pPr>
              <a:buClr>
                <a:srgbClr val="321D60"/>
              </a:buClr>
              <a:defRPr sz="2000"/>
            </a:lvl4pPr>
            <a:lvl5pPr>
              <a:buClr>
                <a:srgbClr val="321D60"/>
              </a:buCl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457200" y="2166937"/>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FA94F7D8-882C-249E-9881-C673440B474C}"/>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256572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321D60"/>
                </a:solidFill>
              </a:defRPr>
            </a:lvl1pPr>
          </a:lstStyle>
          <a:p>
            <a:r>
              <a:rPr lang="en-US"/>
              <a:t>Click to edit Master title style</a:t>
            </a:r>
            <a:endParaRPr lang="en-GB" dirty="0"/>
          </a:p>
        </p:txBody>
      </p:sp>
      <p:sp>
        <p:nvSpPr>
          <p:cNvPr id="3" name="Picture Placeholder 2"/>
          <p:cNvSpPr>
            <a:spLocks noGrp="1"/>
          </p:cNvSpPr>
          <p:nvPr>
            <p:ph type="pic" idx="1"/>
          </p:nvPr>
        </p:nvSpPr>
        <p:spPr>
          <a:xfrm>
            <a:off x="1792288" y="1142999"/>
            <a:ext cx="5486400"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a:extLst>
              <a:ext uri="{FF2B5EF4-FFF2-40B4-BE49-F238E27FC236}">
                <a16:creationId xmlns:a16="http://schemas.microsoft.com/office/drawing/2014/main" id="{A0F7587B-68C0-7020-73FC-8940B78EA88D}"/>
              </a:ext>
            </a:extLst>
          </p:cNvPr>
          <p:cNvSpPr>
            <a:spLocks noGrp="1"/>
          </p:cNvSpPr>
          <p:nvPr>
            <p:ph type="sldNum" sz="quarter" idx="10"/>
          </p:nvPr>
        </p:nvSpPr>
        <p:spPr/>
        <p:txBody>
          <a:bodyPr/>
          <a:lstStyle/>
          <a:p>
            <a:fld id="{2E5B9E3A-1CFD-4FD9-9E89-DD1D778441F2}" type="slidenum">
              <a:rPr lang="en-GB" smtClean="0"/>
              <a:t>‹#›</a:t>
            </a:fld>
            <a:endParaRPr lang="en-GB"/>
          </a:p>
        </p:txBody>
      </p:sp>
    </p:spTree>
    <p:extLst>
      <p:ext uri="{BB962C8B-B14F-4D97-AF65-F5344CB8AC3E}">
        <p14:creationId xmlns:p14="http://schemas.microsoft.com/office/powerpoint/2010/main" val="76186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73C650E-42C8-C796-52D8-36CD33EF8939}"/>
              </a:ext>
            </a:extLst>
          </p:cNvPr>
          <p:cNvSpPr>
            <a:spLocks noGrp="1" noChangeArrowheads="1"/>
          </p:cNvSpPr>
          <p:nvPr>
            <p:ph type="title"/>
          </p:nvPr>
        </p:nvSpPr>
        <p:spPr bwMode="auto">
          <a:xfrm>
            <a:off x="381000" y="1295400"/>
            <a:ext cx="609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A24CC05-AE2A-542F-27E3-B9D2E33002D5}"/>
              </a:ext>
            </a:extLst>
          </p:cNvPr>
          <p:cNvSpPr>
            <a:spLocks noGrp="1" noChangeArrowheads="1"/>
          </p:cNvSpPr>
          <p:nvPr>
            <p:ph type="body" idx="1"/>
          </p:nvPr>
        </p:nvSpPr>
        <p:spPr bwMode="auto">
          <a:xfrm>
            <a:off x="381000" y="2209800"/>
            <a:ext cx="8382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5" descr="British_Athletics_Logo_White_Horizontal_RGB.png">
            <a:extLst>
              <a:ext uri="{FF2B5EF4-FFF2-40B4-BE49-F238E27FC236}">
                <a16:creationId xmlns:a16="http://schemas.microsoft.com/office/drawing/2014/main" id="{24F28A18-2E15-1237-908E-C50EC4CB8E7C}"/>
              </a:ext>
            </a:extLst>
          </p:cNvPr>
          <p:cNvPicPr>
            <a:picLocks noChangeAspect="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381000" y="152400"/>
            <a:ext cx="15843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close-up of a logo&#10;&#10;Description automatically generated">
            <a:extLst>
              <a:ext uri="{FF2B5EF4-FFF2-40B4-BE49-F238E27FC236}">
                <a16:creationId xmlns:a16="http://schemas.microsoft.com/office/drawing/2014/main" id="{A7500AAF-BBAE-1267-62E5-08E92E2A51D4}"/>
              </a:ext>
            </a:extLst>
          </p:cNvPr>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1475943" y="4370"/>
            <a:ext cx="6192114" cy="1133633"/>
          </a:xfrm>
          <a:prstGeom prst="rect">
            <a:avLst/>
          </a:prstGeom>
        </p:spPr>
      </p:pic>
      <p:sp>
        <p:nvSpPr>
          <p:cNvPr id="2" name="Slide Number Placeholder 1">
            <a:extLst>
              <a:ext uri="{FF2B5EF4-FFF2-40B4-BE49-F238E27FC236}">
                <a16:creationId xmlns:a16="http://schemas.microsoft.com/office/drawing/2014/main" id="{0B763B49-EF18-096E-C66F-33FC77AE861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5B9E3A-1CFD-4FD9-9E89-DD1D778441F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905"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6" r:id="rId12"/>
  </p:sldLayoutIdLst>
  <p:hf hdr="0" ftr="0" dt="0"/>
  <p:txStyles>
    <p:title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p:titleStyle>
    <p:bodyStyle>
      <a:lvl1pPr marL="342900" indent="-342900" algn="l" rtl="0" eaLnBrk="1" fontAlgn="base" hangingPunct="1">
        <a:spcBef>
          <a:spcPct val="20000"/>
        </a:spcBef>
        <a:spcAft>
          <a:spcPct val="0"/>
        </a:spcAft>
        <a:buClr>
          <a:srgbClr val="E1002C"/>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E1002C"/>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E1002C"/>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E1002C"/>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E1002C"/>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425CA0-3B0C-052E-1734-58F9D8A12AA3}"/>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F90C4C-179E-1E72-C19A-380972EDE90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E9E62F-20BD-BF8F-7C47-B261C42F9138}"/>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C78BDCD6-A4AF-CA7C-2F05-F78E8A07E0C2}"/>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AB701F2-DB05-00DE-CE70-7A9B0452B862}"/>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AB39E-91E8-4516-8623-A29F6777B44F}" type="slidenum">
              <a:rPr lang="en-GB" smtClean="0"/>
              <a:t>‹#›</a:t>
            </a:fld>
            <a:endParaRPr lang="en-GB"/>
          </a:p>
        </p:txBody>
      </p:sp>
    </p:spTree>
    <p:extLst>
      <p:ext uri="{BB962C8B-B14F-4D97-AF65-F5344CB8AC3E}">
        <p14:creationId xmlns:p14="http://schemas.microsoft.com/office/powerpoint/2010/main" val="2922317186"/>
      </p:ext>
    </p:extLst>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5975808-DFBE-3A55-5F75-6535CDA3D20C}"/>
              </a:ext>
            </a:extLst>
          </p:cNvPr>
          <p:cNvSpPr txBox="1">
            <a:spLocks noChangeArrowheads="1"/>
          </p:cNvSpPr>
          <p:nvPr/>
        </p:nvSpPr>
        <p:spPr bwMode="auto">
          <a:xfrm>
            <a:off x="1619504" y="1952836"/>
            <a:ext cx="5904991" cy="2952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000" b="1">
                <a:solidFill>
                  <a:srgbClr val="321D60"/>
                </a:solidFill>
                <a:latin typeface="+mj-lt"/>
                <a:ea typeface="ヒラギノ角ゴ Pro W3" charset="-128"/>
                <a:cs typeface="+mj-cs"/>
              </a:defRPr>
            </a:lvl1pPr>
            <a:lvl2pPr algn="l" rtl="0" eaLnBrk="1" fontAlgn="base" hangingPunct="1">
              <a:spcBef>
                <a:spcPct val="0"/>
              </a:spcBef>
              <a:spcAft>
                <a:spcPct val="0"/>
              </a:spcAft>
              <a:defRPr sz="2000" b="1">
                <a:solidFill>
                  <a:srgbClr val="321D60"/>
                </a:solidFill>
                <a:latin typeface="Arial" charset="0"/>
                <a:ea typeface="ヒラギノ角ゴ Pro W3" charset="-128"/>
              </a:defRPr>
            </a:lvl2pPr>
            <a:lvl3pPr algn="l" rtl="0" eaLnBrk="1" fontAlgn="base" hangingPunct="1">
              <a:spcBef>
                <a:spcPct val="0"/>
              </a:spcBef>
              <a:spcAft>
                <a:spcPct val="0"/>
              </a:spcAft>
              <a:defRPr sz="2000" b="1">
                <a:solidFill>
                  <a:srgbClr val="321D60"/>
                </a:solidFill>
                <a:latin typeface="Arial" charset="0"/>
                <a:ea typeface="ヒラギノ角ゴ Pro W3" charset="-128"/>
              </a:defRPr>
            </a:lvl3pPr>
            <a:lvl4pPr algn="l" rtl="0" eaLnBrk="1" fontAlgn="base" hangingPunct="1">
              <a:spcBef>
                <a:spcPct val="0"/>
              </a:spcBef>
              <a:spcAft>
                <a:spcPct val="0"/>
              </a:spcAft>
              <a:defRPr sz="2000" b="1">
                <a:solidFill>
                  <a:srgbClr val="321D60"/>
                </a:solidFill>
                <a:latin typeface="Arial" charset="0"/>
                <a:ea typeface="ヒラギノ角ゴ Pro W3" charset="-128"/>
              </a:defRPr>
            </a:lvl4pPr>
            <a:lvl5pPr algn="l" rtl="0" eaLnBrk="1" fontAlgn="base" hangingPunct="1">
              <a:spcBef>
                <a:spcPct val="0"/>
              </a:spcBef>
              <a:spcAft>
                <a:spcPct val="0"/>
              </a:spcAft>
              <a:defRPr sz="2000" b="1">
                <a:solidFill>
                  <a:srgbClr val="321D60"/>
                </a:solidFill>
                <a:latin typeface="Arial" charset="0"/>
                <a:ea typeface="ヒラギノ角ゴ Pro W3" charset="-128"/>
              </a:defRPr>
            </a:lvl5pPr>
            <a:lvl6pPr marL="457200" algn="l" rtl="0" eaLnBrk="1" fontAlgn="base" hangingPunct="1">
              <a:spcBef>
                <a:spcPct val="0"/>
              </a:spcBef>
              <a:spcAft>
                <a:spcPct val="0"/>
              </a:spcAft>
              <a:defRPr sz="2000" b="1">
                <a:solidFill>
                  <a:srgbClr val="00367C"/>
                </a:solidFill>
                <a:latin typeface="Arial" charset="0"/>
              </a:defRPr>
            </a:lvl6pPr>
            <a:lvl7pPr marL="914400" algn="l" rtl="0" eaLnBrk="1" fontAlgn="base" hangingPunct="1">
              <a:spcBef>
                <a:spcPct val="0"/>
              </a:spcBef>
              <a:spcAft>
                <a:spcPct val="0"/>
              </a:spcAft>
              <a:defRPr sz="2000" b="1">
                <a:solidFill>
                  <a:srgbClr val="00367C"/>
                </a:solidFill>
                <a:latin typeface="Arial" charset="0"/>
              </a:defRPr>
            </a:lvl7pPr>
            <a:lvl8pPr marL="1371600" algn="l" rtl="0" eaLnBrk="1" fontAlgn="base" hangingPunct="1">
              <a:spcBef>
                <a:spcPct val="0"/>
              </a:spcBef>
              <a:spcAft>
                <a:spcPct val="0"/>
              </a:spcAft>
              <a:defRPr sz="2000" b="1">
                <a:solidFill>
                  <a:srgbClr val="00367C"/>
                </a:solidFill>
                <a:latin typeface="Arial" charset="0"/>
              </a:defRPr>
            </a:lvl8pPr>
            <a:lvl9pPr marL="1828800" algn="l" rtl="0" eaLnBrk="1" fontAlgn="base" hangingPunct="1">
              <a:spcBef>
                <a:spcPct val="0"/>
              </a:spcBef>
              <a:spcAft>
                <a:spcPct val="0"/>
              </a:spcAft>
              <a:defRPr sz="2000" b="1">
                <a:solidFill>
                  <a:srgbClr val="00367C"/>
                </a:solidFill>
                <a:latin typeface="Arial" charset="0"/>
              </a:defRPr>
            </a:lvl9pPr>
          </a:lstStyle>
          <a:p>
            <a:pPr algn="ctr">
              <a:defRPr/>
            </a:pPr>
            <a:r>
              <a:rPr lang="en-US" sz="2800" kern="0" dirty="0">
                <a:solidFill>
                  <a:srgbClr val="00367C"/>
                </a:solidFill>
              </a:rPr>
              <a:t>OFFICIALS EDUCATION</a:t>
            </a:r>
            <a:br>
              <a:rPr lang="en-US" sz="2800" kern="0" dirty="0">
                <a:solidFill>
                  <a:srgbClr val="00367C"/>
                </a:solidFill>
              </a:rPr>
            </a:br>
            <a:r>
              <a:rPr lang="en-US" sz="2800" kern="0" dirty="0">
                <a:solidFill>
                  <a:srgbClr val="00367C"/>
                </a:solidFill>
              </a:rPr>
              <a:t>Endurance Level 1 – 3</a:t>
            </a:r>
            <a:br>
              <a:rPr lang="en-US" sz="2800" kern="0" dirty="0">
                <a:solidFill>
                  <a:srgbClr val="00367C"/>
                </a:solidFill>
              </a:rPr>
            </a:br>
            <a:br>
              <a:rPr lang="en-US" sz="2800" kern="0" dirty="0">
                <a:solidFill>
                  <a:srgbClr val="00367C"/>
                </a:solidFill>
              </a:rPr>
            </a:br>
            <a:r>
              <a:rPr lang="en-US" sz="2800" kern="0" dirty="0">
                <a:solidFill>
                  <a:srgbClr val="00367C"/>
                </a:solidFill>
              </a:rPr>
              <a:t>LEVEL 2</a:t>
            </a:r>
            <a:br>
              <a:rPr lang="en-US" sz="2800" kern="0" dirty="0">
                <a:solidFill>
                  <a:srgbClr val="00367C"/>
                </a:solidFill>
              </a:rPr>
            </a:br>
            <a:r>
              <a:rPr lang="en-US" sz="2800" kern="0" dirty="0">
                <a:solidFill>
                  <a:srgbClr val="00367C"/>
                </a:solidFill>
              </a:rPr>
              <a:t>Self-Paced Module</a:t>
            </a:r>
            <a:br>
              <a:rPr lang="en-US" sz="2800" kern="0" dirty="0">
                <a:solidFill>
                  <a:srgbClr val="00367C"/>
                </a:solidFill>
              </a:rPr>
            </a:br>
            <a:r>
              <a:rPr lang="en-US" sz="2800" kern="0" dirty="0">
                <a:solidFill>
                  <a:srgbClr val="00367C"/>
                </a:solidFill>
              </a:rPr>
              <a:t>JUDGING and RECORDING</a:t>
            </a:r>
            <a:br>
              <a:rPr lang="en-US" sz="2800" kern="0" dirty="0">
                <a:solidFill>
                  <a:srgbClr val="00367C"/>
                </a:solidFill>
              </a:rPr>
            </a:br>
            <a:r>
              <a:rPr lang="en-US" sz="1000" kern="0" dirty="0">
                <a:solidFill>
                  <a:srgbClr val="00367C"/>
                </a:solidFill>
              </a:rPr>
              <a:t>June 2026_16/06/2026</a:t>
            </a:r>
            <a:br>
              <a:rPr lang="en-GB" sz="1000" kern="0" dirty="0"/>
            </a:br>
            <a:endParaRPr lang="en-US" altLang="en-US" sz="2400" kern="0" dirty="0">
              <a:solidFill>
                <a:srgbClr val="00367C"/>
              </a:solidFill>
            </a:endParaRPr>
          </a:p>
        </p:txBody>
      </p:sp>
      <p:sp>
        <p:nvSpPr>
          <p:cNvPr id="2" name="Slide Number Placeholder 1">
            <a:extLst>
              <a:ext uri="{FF2B5EF4-FFF2-40B4-BE49-F238E27FC236}">
                <a16:creationId xmlns:a16="http://schemas.microsoft.com/office/drawing/2014/main" id="{7063DA95-40F5-FB33-AA42-F7719F5BC6F1}"/>
              </a:ext>
            </a:extLst>
          </p:cNvPr>
          <p:cNvSpPr>
            <a:spLocks noGrp="1"/>
          </p:cNvSpPr>
          <p:nvPr>
            <p:ph type="sldNum" sz="quarter" idx="10"/>
          </p:nvPr>
        </p:nvSpPr>
        <p:spPr/>
        <p:txBody>
          <a:bodyPr/>
          <a:lstStyle/>
          <a:p>
            <a:fld id="{2E5B9E3A-1CFD-4FD9-9E89-DD1D778441F2}" type="slidenum">
              <a:rPr lang="en-GB" smtClean="0"/>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8DA0A111-17CD-5EC0-1C4F-456BB09B1A37}"/>
              </a:ext>
            </a:extLst>
          </p:cNvPr>
          <p:cNvSpPr>
            <a:spLocks noGrp="1"/>
          </p:cNvSpPr>
          <p:nvPr>
            <p:ph type="title"/>
          </p:nvPr>
        </p:nvSpPr>
        <p:spPr>
          <a:xfrm>
            <a:off x="431540" y="1327906"/>
            <a:ext cx="2774404" cy="533400"/>
          </a:xfrm>
        </p:spPr>
        <p:txBody>
          <a:bodyPr/>
          <a:lstStyle/>
          <a:p>
            <a:r>
              <a:rPr lang="en-US" altLang="en-US" sz="2400" dirty="0">
                <a:solidFill>
                  <a:srgbClr val="0070C0"/>
                </a:solidFill>
              </a:rPr>
              <a:t>Funnel Steward 1 </a:t>
            </a:r>
            <a:endParaRPr lang="en-GB" altLang="en-US" sz="2400" dirty="0">
              <a:solidFill>
                <a:srgbClr val="0070C0"/>
              </a:solidFill>
            </a:endParaRPr>
          </a:p>
        </p:txBody>
      </p:sp>
      <p:sp>
        <p:nvSpPr>
          <p:cNvPr id="15363" name="Content Placeholder 2">
            <a:extLst>
              <a:ext uri="{FF2B5EF4-FFF2-40B4-BE49-F238E27FC236}">
                <a16:creationId xmlns:a16="http://schemas.microsoft.com/office/drawing/2014/main" id="{86A34FE9-0B99-AE5B-B06D-CF298D68B87B}"/>
              </a:ext>
            </a:extLst>
          </p:cNvPr>
          <p:cNvSpPr>
            <a:spLocks noGrp="1"/>
          </p:cNvSpPr>
          <p:nvPr>
            <p:ph idx="1"/>
          </p:nvPr>
        </p:nvSpPr>
        <p:spPr>
          <a:xfrm>
            <a:off x="431540" y="1786384"/>
            <a:ext cx="8280920" cy="3764310"/>
          </a:xfrm>
        </p:spPr>
        <p:txBody>
          <a:bodyPr/>
          <a:lstStyle/>
          <a:p>
            <a:pPr>
              <a:spcBef>
                <a:spcPct val="0"/>
              </a:spcBef>
              <a:spcAft>
                <a:spcPts val="600"/>
              </a:spcAft>
            </a:pPr>
            <a:r>
              <a:rPr lang="en-GB" altLang="en-US" sz="2200" b="1" dirty="0"/>
              <a:t>As a Funnel Steward you should report to the Chief Judge</a:t>
            </a:r>
          </a:p>
          <a:p>
            <a:pPr>
              <a:spcBef>
                <a:spcPct val="0"/>
              </a:spcBef>
              <a:spcAft>
                <a:spcPts val="600"/>
              </a:spcAft>
            </a:pPr>
            <a:r>
              <a:rPr lang="en-GB" altLang="en-US" sz="2200" b="1" dirty="0"/>
              <a:t>The Funnel Stewards primary role is to ensure that all athletes remain in the same finishing order as they crossed the finish line when they enter the finish funnel</a:t>
            </a:r>
          </a:p>
          <a:p>
            <a:pPr>
              <a:spcBef>
                <a:spcPct val="0"/>
              </a:spcBef>
              <a:spcAft>
                <a:spcPts val="600"/>
              </a:spcAft>
            </a:pPr>
            <a:r>
              <a:rPr lang="en-GB" altLang="en-US" sz="2200" b="1" dirty="0"/>
              <a:t>Work closely with and assist the Line Judge to ensure the correct finishing order is maintained between athletes crossing the finish line and entering the finish funnel</a:t>
            </a:r>
          </a:p>
          <a:p>
            <a:pPr>
              <a:spcBef>
                <a:spcPct val="0"/>
              </a:spcBef>
              <a:spcAft>
                <a:spcPts val="800"/>
              </a:spcAft>
            </a:pPr>
            <a:r>
              <a:rPr lang="en-GB" altLang="en-US" sz="2200" b="1" dirty="0"/>
              <a:t>Manage the Funnel Marshals to ensure the correct order is maintained within and throughout the length of the funnels</a:t>
            </a:r>
            <a:endParaRPr lang="en-GB" altLang="en-US" sz="2200" dirty="0"/>
          </a:p>
        </p:txBody>
      </p:sp>
      <p:sp>
        <p:nvSpPr>
          <p:cNvPr id="2" name="Slide Number Placeholder 1">
            <a:extLst>
              <a:ext uri="{FF2B5EF4-FFF2-40B4-BE49-F238E27FC236}">
                <a16:creationId xmlns:a16="http://schemas.microsoft.com/office/drawing/2014/main" id="{594E8DDE-88D1-C4BB-3B4D-32260D642A0F}"/>
              </a:ext>
            </a:extLst>
          </p:cNvPr>
          <p:cNvSpPr>
            <a:spLocks noGrp="1"/>
          </p:cNvSpPr>
          <p:nvPr>
            <p:ph type="sldNum" sz="quarter" idx="10"/>
          </p:nvPr>
        </p:nvSpPr>
        <p:spPr/>
        <p:txBody>
          <a:bodyPr/>
          <a:lstStyle/>
          <a:p>
            <a:fld id="{2E5B9E3A-1CFD-4FD9-9E89-DD1D778441F2}" type="slidenum">
              <a:rPr lang="en-GB" smtClean="0"/>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BFDD450-66FB-9ACA-FD58-23DFF627EBAF}"/>
              </a:ext>
            </a:extLst>
          </p:cNvPr>
          <p:cNvSpPr>
            <a:spLocks noGrp="1"/>
          </p:cNvSpPr>
          <p:nvPr>
            <p:ph type="title"/>
          </p:nvPr>
        </p:nvSpPr>
        <p:spPr>
          <a:xfrm>
            <a:off x="464380" y="1844824"/>
            <a:ext cx="2739468" cy="533400"/>
          </a:xfrm>
        </p:spPr>
        <p:txBody>
          <a:bodyPr/>
          <a:lstStyle/>
          <a:p>
            <a:r>
              <a:rPr lang="en-US" altLang="en-US" sz="2400" dirty="0">
                <a:solidFill>
                  <a:srgbClr val="0070C0"/>
                </a:solidFill>
              </a:rPr>
              <a:t>Funnel Steward 2</a:t>
            </a:r>
            <a:endParaRPr lang="en-GB" altLang="en-US" sz="2400" dirty="0">
              <a:solidFill>
                <a:srgbClr val="0070C0"/>
              </a:solidFill>
            </a:endParaRPr>
          </a:p>
        </p:txBody>
      </p:sp>
      <p:sp>
        <p:nvSpPr>
          <p:cNvPr id="16387" name="Content Placeholder 2">
            <a:extLst>
              <a:ext uri="{FF2B5EF4-FFF2-40B4-BE49-F238E27FC236}">
                <a16:creationId xmlns:a16="http://schemas.microsoft.com/office/drawing/2014/main" id="{E1D51E67-D427-6996-6320-396D6C7C80A0}"/>
              </a:ext>
            </a:extLst>
          </p:cNvPr>
          <p:cNvSpPr>
            <a:spLocks noGrp="1"/>
          </p:cNvSpPr>
          <p:nvPr>
            <p:ph idx="1"/>
          </p:nvPr>
        </p:nvSpPr>
        <p:spPr>
          <a:xfrm>
            <a:off x="464380" y="2291544"/>
            <a:ext cx="8223448" cy="2274912"/>
          </a:xfrm>
        </p:spPr>
        <p:txBody>
          <a:bodyPr/>
          <a:lstStyle/>
          <a:p>
            <a:pPr eaLnBrk="1" hangingPunct="1">
              <a:spcBef>
                <a:spcPct val="0"/>
              </a:spcBef>
              <a:spcAft>
                <a:spcPts val="600"/>
              </a:spcAft>
            </a:pPr>
            <a:r>
              <a:rPr lang="en-GB" altLang="en-US" sz="2200" b="1" dirty="0"/>
              <a:t>Report any indiscretions to the Chief Judge who will liaise with the Race Referee</a:t>
            </a:r>
          </a:p>
          <a:p>
            <a:pPr eaLnBrk="1" hangingPunct="1">
              <a:spcBef>
                <a:spcPct val="0"/>
              </a:spcBef>
              <a:spcAft>
                <a:spcPts val="1200"/>
              </a:spcAft>
            </a:pPr>
            <a:r>
              <a:rPr lang="en-GB" altLang="en-US" sz="2200" b="1" dirty="0"/>
              <a:t>Be aware of any health and safety issues that may affect the event. If you identify any such issues, raise them with the Chief Judge who will liaise with the Race Referee</a:t>
            </a:r>
          </a:p>
        </p:txBody>
      </p:sp>
      <p:sp>
        <p:nvSpPr>
          <p:cNvPr id="2" name="Slide Number Placeholder 1">
            <a:extLst>
              <a:ext uri="{FF2B5EF4-FFF2-40B4-BE49-F238E27FC236}">
                <a16:creationId xmlns:a16="http://schemas.microsoft.com/office/drawing/2014/main" id="{413AD065-40CE-7C51-9FC8-77046871BBEB}"/>
              </a:ext>
            </a:extLst>
          </p:cNvPr>
          <p:cNvSpPr>
            <a:spLocks noGrp="1"/>
          </p:cNvSpPr>
          <p:nvPr>
            <p:ph type="sldNum" sz="quarter" idx="10"/>
          </p:nvPr>
        </p:nvSpPr>
        <p:spPr/>
        <p:txBody>
          <a:bodyPr/>
          <a:lstStyle/>
          <a:p>
            <a:fld id="{2E5B9E3A-1CFD-4FD9-9E89-DD1D778441F2}" type="slidenum">
              <a:rPr lang="en-GB" smtClean="0"/>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507FAC7-3D1A-B8EB-1DB8-7E5905757725}"/>
              </a:ext>
            </a:extLst>
          </p:cNvPr>
          <p:cNvSpPr>
            <a:spLocks noGrp="1"/>
          </p:cNvSpPr>
          <p:nvPr>
            <p:ph type="title"/>
          </p:nvPr>
        </p:nvSpPr>
        <p:spPr>
          <a:xfrm>
            <a:off x="323529" y="1196752"/>
            <a:ext cx="1872208" cy="533400"/>
          </a:xfrm>
        </p:spPr>
        <p:txBody>
          <a:bodyPr/>
          <a:lstStyle/>
          <a:p>
            <a:r>
              <a:rPr lang="en-US" altLang="en-US" sz="2400" dirty="0">
                <a:solidFill>
                  <a:srgbClr val="0070C0"/>
                </a:solidFill>
              </a:rPr>
              <a:t>Lap Scorer</a:t>
            </a:r>
            <a:endParaRPr lang="en-GB" altLang="en-US" sz="2400" dirty="0">
              <a:solidFill>
                <a:srgbClr val="0070C0"/>
              </a:solidFill>
            </a:endParaRPr>
          </a:p>
        </p:txBody>
      </p:sp>
      <p:sp>
        <p:nvSpPr>
          <p:cNvPr id="39939" name="Content Placeholder 2">
            <a:extLst>
              <a:ext uri="{FF2B5EF4-FFF2-40B4-BE49-F238E27FC236}">
                <a16:creationId xmlns:a16="http://schemas.microsoft.com/office/drawing/2014/main" id="{60693BF2-E4B4-018E-1FA8-C39860AC0B3E}"/>
              </a:ext>
            </a:extLst>
          </p:cNvPr>
          <p:cNvSpPr>
            <a:spLocks noGrp="1"/>
          </p:cNvSpPr>
          <p:nvPr>
            <p:ph idx="1"/>
          </p:nvPr>
        </p:nvSpPr>
        <p:spPr>
          <a:xfrm>
            <a:off x="323528" y="1652189"/>
            <a:ext cx="8496944" cy="4873155"/>
          </a:xfrm>
        </p:spPr>
        <p:txBody>
          <a:bodyPr/>
          <a:lstStyle/>
          <a:p>
            <a:pPr>
              <a:spcBef>
                <a:spcPct val="0"/>
              </a:spcBef>
              <a:spcAft>
                <a:spcPts val="600"/>
              </a:spcAft>
            </a:pPr>
            <a:r>
              <a:rPr lang="en-GB" altLang="en-US" sz="2200" b="1" dirty="0"/>
              <a:t>The Lap Scorer should report to the Chief Judge</a:t>
            </a:r>
          </a:p>
          <a:p>
            <a:pPr>
              <a:spcBef>
                <a:spcPct val="0"/>
              </a:spcBef>
              <a:spcAft>
                <a:spcPts val="600"/>
              </a:spcAft>
            </a:pPr>
            <a:r>
              <a:rPr lang="en-GB" altLang="en-US" sz="2200" b="1" dirty="0"/>
              <a:t>The primary role of the Lap Scorer is to ensure all athletes complete all laps or loops of the event</a:t>
            </a:r>
          </a:p>
          <a:p>
            <a:pPr>
              <a:spcBef>
                <a:spcPct val="0"/>
              </a:spcBef>
              <a:spcAft>
                <a:spcPts val="600"/>
              </a:spcAft>
            </a:pPr>
            <a:r>
              <a:rPr lang="en-GB" altLang="en-US" sz="2200" b="1" dirty="0"/>
              <a:t>Working either singly or with a Lap Recorder, record race numbers of athletes as they complete the laps. If you do not have the support of a lap recorder, attempt to record as many numbers as possible</a:t>
            </a:r>
          </a:p>
          <a:p>
            <a:pPr>
              <a:spcBef>
                <a:spcPct val="0"/>
              </a:spcBef>
              <a:spcAft>
                <a:spcPts val="600"/>
              </a:spcAft>
            </a:pPr>
            <a:r>
              <a:rPr lang="en-GB" altLang="en-US" sz="2200" b="1" dirty="0"/>
              <a:t>Submit sheets to the Chief Judge or nominated Official</a:t>
            </a:r>
          </a:p>
          <a:p>
            <a:pPr>
              <a:spcBef>
                <a:spcPct val="0"/>
              </a:spcBef>
              <a:spcAft>
                <a:spcPts val="600"/>
              </a:spcAft>
            </a:pPr>
            <a:r>
              <a:rPr lang="en-GB" altLang="en-US" sz="2200" b="1" dirty="0"/>
              <a:t>Report any indiscretions to the Chief Judge who will liaise with the Race Referee</a:t>
            </a:r>
          </a:p>
          <a:p>
            <a:pPr>
              <a:spcBef>
                <a:spcPct val="0"/>
              </a:spcBef>
              <a:spcAft>
                <a:spcPts val="800"/>
              </a:spcAft>
            </a:pPr>
            <a:r>
              <a:rPr lang="en-GB" altLang="en-US" sz="2200" b="1" dirty="0"/>
              <a:t>Be aware of any health and safety issues that may affect the event. If you identify any such issues, raise them with the Chief Judge who will liaise with the Race Referee</a:t>
            </a:r>
          </a:p>
        </p:txBody>
      </p:sp>
      <p:sp>
        <p:nvSpPr>
          <p:cNvPr id="2" name="Slide Number Placeholder 1">
            <a:extLst>
              <a:ext uri="{FF2B5EF4-FFF2-40B4-BE49-F238E27FC236}">
                <a16:creationId xmlns:a16="http://schemas.microsoft.com/office/drawing/2014/main" id="{C7CA18CB-5C76-C19F-60F7-D5D0ED8B09A8}"/>
              </a:ext>
            </a:extLst>
          </p:cNvPr>
          <p:cNvSpPr>
            <a:spLocks noGrp="1"/>
          </p:cNvSpPr>
          <p:nvPr>
            <p:ph type="sldNum" sz="quarter" idx="10"/>
          </p:nvPr>
        </p:nvSpPr>
        <p:spPr/>
        <p:txBody>
          <a:bodyPr/>
          <a:lstStyle/>
          <a:p>
            <a:fld id="{2E5B9E3A-1CFD-4FD9-9E89-DD1D778441F2}" type="slidenum">
              <a:rPr lang="en-GB" smtClean="0"/>
              <a:t>12</a:t>
            </a:fld>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0F2778E5-D4CC-3A04-E5F3-F58A85DF59C2}"/>
              </a:ext>
            </a:extLst>
          </p:cNvPr>
          <p:cNvSpPr>
            <a:spLocks noGrp="1"/>
          </p:cNvSpPr>
          <p:nvPr>
            <p:ph type="title"/>
          </p:nvPr>
        </p:nvSpPr>
        <p:spPr>
          <a:xfrm>
            <a:off x="381000" y="1484784"/>
            <a:ext cx="3614936" cy="533400"/>
          </a:xfrm>
        </p:spPr>
        <p:txBody>
          <a:bodyPr/>
          <a:lstStyle/>
          <a:p>
            <a:r>
              <a:rPr lang="en-US" altLang="en-US" sz="2400" dirty="0">
                <a:solidFill>
                  <a:srgbClr val="0070C0"/>
                </a:solidFill>
              </a:rPr>
              <a:t>Relay Takeover Judge</a:t>
            </a:r>
            <a:endParaRPr lang="en-GB" altLang="en-US" sz="2400" dirty="0">
              <a:solidFill>
                <a:srgbClr val="0070C0"/>
              </a:solidFill>
            </a:endParaRPr>
          </a:p>
        </p:txBody>
      </p:sp>
      <p:sp>
        <p:nvSpPr>
          <p:cNvPr id="41987" name="Content Placeholder 2">
            <a:extLst>
              <a:ext uri="{FF2B5EF4-FFF2-40B4-BE49-F238E27FC236}">
                <a16:creationId xmlns:a16="http://schemas.microsoft.com/office/drawing/2014/main" id="{9F3CA4BD-B0A6-1B10-9816-57115FB8BB24}"/>
              </a:ext>
            </a:extLst>
          </p:cNvPr>
          <p:cNvSpPr>
            <a:spLocks noGrp="1"/>
          </p:cNvSpPr>
          <p:nvPr>
            <p:ph idx="1"/>
          </p:nvPr>
        </p:nvSpPr>
        <p:spPr>
          <a:xfrm>
            <a:off x="381000" y="1916832"/>
            <a:ext cx="8382000" cy="4104456"/>
          </a:xfrm>
        </p:spPr>
        <p:txBody>
          <a:bodyPr/>
          <a:lstStyle/>
          <a:p>
            <a:pPr>
              <a:spcBef>
                <a:spcPct val="0"/>
              </a:spcBef>
              <a:spcAft>
                <a:spcPts val="600"/>
              </a:spcAft>
            </a:pPr>
            <a:r>
              <a:rPr lang="en-GB" altLang="en-US" sz="2200" b="1" dirty="0"/>
              <a:t>The Relay Takeover Judge should report to the Chief Judge</a:t>
            </a:r>
          </a:p>
          <a:p>
            <a:pPr>
              <a:spcBef>
                <a:spcPct val="0"/>
              </a:spcBef>
              <a:spcAft>
                <a:spcPts val="600"/>
              </a:spcAft>
            </a:pPr>
            <a:r>
              <a:rPr lang="en-GB" altLang="en-US" sz="2200" b="1" dirty="0"/>
              <a:t>The primary role of the Relay Takeover Judge is to ensure that takeover occurs within the designated Takeover area and is in accordance with any specific method stated within the rules of the event</a:t>
            </a:r>
          </a:p>
          <a:p>
            <a:pPr>
              <a:spcBef>
                <a:spcPct val="0"/>
              </a:spcBef>
              <a:spcAft>
                <a:spcPts val="600"/>
              </a:spcAft>
            </a:pPr>
            <a:r>
              <a:rPr lang="en-GB" altLang="en-US" sz="2200" b="1" dirty="0"/>
              <a:t>Record the details and report any indiscretions to the Chief Judge who will liaise with the Race Referee</a:t>
            </a:r>
          </a:p>
          <a:p>
            <a:pPr>
              <a:spcBef>
                <a:spcPct val="0"/>
              </a:spcBef>
              <a:spcAft>
                <a:spcPts val="800"/>
              </a:spcAft>
            </a:pPr>
            <a:r>
              <a:rPr lang="en-GB" altLang="en-US" sz="2200" b="1" dirty="0"/>
              <a:t>Be aware of any health and safety issues that may affect the event. If you identify any such issues, raise them with the Chief Judge who will liaise with the Race Referee</a:t>
            </a:r>
          </a:p>
        </p:txBody>
      </p:sp>
      <p:sp>
        <p:nvSpPr>
          <p:cNvPr id="2" name="Slide Number Placeholder 1">
            <a:extLst>
              <a:ext uri="{FF2B5EF4-FFF2-40B4-BE49-F238E27FC236}">
                <a16:creationId xmlns:a16="http://schemas.microsoft.com/office/drawing/2014/main" id="{1CF6D6B0-7FD5-B678-39B6-E049ECC91377}"/>
              </a:ext>
            </a:extLst>
          </p:cNvPr>
          <p:cNvSpPr>
            <a:spLocks noGrp="1"/>
          </p:cNvSpPr>
          <p:nvPr>
            <p:ph type="sldNum" sz="quarter" idx="10"/>
          </p:nvPr>
        </p:nvSpPr>
        <p:spPr/>
        <p:txBody>
          <a:bodyPr/>
          <a:lstStyle/>
          <a:p>
            <a:fld id="{2E5B9E3A-1CFD-4FD9-9E89-DD1D778441F2}" type="slidenum">
              <a:rPr lang="en-GB" smtClean="0"/>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847CBAD-C278-F2B3-F668-9B073FAA1CB6}"/>
              </a:ext>
            </a:extLst>
          </p:cNvPr>
          <p:cNvSpPr>
            <a:spLocks noGrp="1" noChangeArrowheads="1"/>
          </p:cNvSpPr>
          <p:nvPr>
            <p:ph type="title"/>
          </p:nvPr>
        </p:nvSpPr>
        <p:spPr>
          <a:xfrm>
            <a:off x="1367643" y="1514286"/>
            <a:ext cx="6408712" cy="487483"/>
          </a:xfrm>
        </p:spPr>
        <p:txBody>
          <a:bodyPr/>
          <a:lstStyle/>
          <a:p>
            <a:pPr algn="ctr" eaLnBrk="1" hangingPunct="1"/>
            <a:r>
              <a:rPr lang="en-US" altLang="en-US" sz="2800" dirty="0">
                <a:solidFill>
                  <a:srgbClr val="0070C0"/>
                </a:solidFill>
              </a:rPr>
              <a:t>RESULTS RECORDING CONTENTS:</a:t>
            </a:r>
          </a:p>
        </p:txBody>
      </p:sp>
      <p:sp>
        <p:nvSpPr>
          <p:cNvPr id="5123" name="Text Box 5">
            <a:extLst>
              <a:ext uri="{FF2B5EF4-FFF2-40B4-BE49-F238E27FC236}">
                <a16:creationId xmlns:a16="http://schemas.microsoft.com/office/drawing/2014/main" id="{2AE46739-9A0F-41BF-C81A-D886B247C7DE}"/>
              </a:ext>
            </a:extLst>
          </p:cNvPr>
          <p:cNvSpPr txBox="1">
            <a:spLocks noChangeArrowheads="1"/>
          </p:cNvSpPr>
          <p:nvPr/>
        </p:nvSpPr>
        <p:spPr bwMode="auto">
          <a:xfrm>
            <a:off x="441325" y="6019800"/>
            <a:ext cx="70262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a:solidFill>
                  <a:schemeClr val="bg1"/>
                </a:solidFill>
              </a:rPr>
              <a:t>Presentation prepared by: Ryan Murphy. Date: XX/XX/XX</a:t>
            </a:r>
          </a:p>
        </p:txBody>
      </p:sp>
      <p:sp>
        <p:nvSpPr>
          <p:cNvPr id="2" name="Rectangle 1">
            <a:extLst>
              <a:ext uri="{FF2B5EF4-FFF2-40B4-BE49-F238E27FC236}">
                <a16:creationId xmlns:a16="http://schemas.microsoft.com/office/drawing/2014/main" id="{E68250E7-FC78-5954-B5B2-E6DF1FE4F64F}"/>
              </a:ext>
            </a:extLst>
          </p:cNvPr>
          <p:cNvSpPr/>
          <p:nvPr/>
        </p:nvSpPr>
        <p:spPr>
          <a:xfrm>
            <a:off x="2424671" y="2009756"/>
            <a:ext cx="4294657" cy="3447098"/>
          </a:xfrm>
          <a:prstGeom prst="rect">
            <a:avLst/>
          </a:prstGeom>
        </p:spPr>
        <p:txBody>
          <a:bodyPr wrap="square">
            <a:spAutoFit/>
          </a:bodyPr>
          <a:lstStyle/>
          <a:p>
            <a:pPr marL="342900" indent="-342900" eaLnBrk="1" hangingPunct="1">
              <a:spcAft>
                <a:spcPts val="600"/>
              </a:spcAft>
              <a:buFont typeface="Arial" panose="020B0604020202020204" pitchFamily="34" charset="0"/>
              <a:buChar char="•"/>
              <a:defRPr/>
            </a:pPr>
            <a:r>
              <a:rPr lang="en-GB" altLang="en-US" sz="2200" b="1" dirty="0">
                <a:latin typeface="+mn-lt"/>
              </a:rPr>
              <a:t>Roles and Responsibilities</a:t>
            </a:r>
          </a:p>
          <a:p>
            <a:pPr marL="342900" indent="-342900" eaLnBrk="1" hangingPunct="1">
              <a:spcAft>
                <a:spcPts val="600"/>
              </a:spcAft>
              <a:buFont typeface="Arial" panose="020B0604020202020204" pitchFamily="34" charset="0"/>
              <a:buChar char="•"/>
              <a:defRPr/>
            </a:pPr>
            <a:r>
              <a:rPr lang="en-GB" altLang="en-US" sz="2200" b="1" dirty="0">
                <a:latin typeface="+mn-lt"/>
              </a:rPr>
              <a:t>Resources Required</a:t>
            </a:r>
          </a:p>
          <a:p>
            <a:pPr marL="342900" indent="-342900" eaLnBrk="1" hangingPunct="1">
              <a:spcAft>
                <a:spcPts val="600"/>
              </a:spcAft>
              <a:buFont typeface="Arial" panose="020B0604020202020204" pitchFamily="34" charset="0"/>
              <a:buChar char="•"/>
              <a:defRPr/>
            </a:pPr>
            <a:r>
              <a:rPr lang="en-GB" altLang="en-US" sz="2200" b="1" dirty="0">
                <a:latin typeface="+mn-lt"/>
              </a:rPr>
              <a:t>Preparation</a:t>
            </a:r>
          </a:p>
          <a:p>
            <a:pPr marL="342900" indent="-342900" eaLnBrk="1" hangingPunct="1">
              <a:buFont typeface="Arial" panose="020B0604020202020204" pitchFamily="34" charset="0"/>
              <a:buChar char="•"/>
              <a:defRPr/>
            </a:pPr>
            <a:r>
              <a:rPr lang="en-GB" altLang="en-US" sz="2200" b="1" dirty="0">
                <a:latin typeface="+mn-lt"/>
              </a:rPr>
              <a:t>Types of Recorder:</a:t>
            </a:r>
          </a:p>
          <a:p>
            <a:pPr marL="800100" lvl="1" indent="-342900" eaLnBrk="1" hangingPunct="1">
              <a:buSzPct val="75000"/>
              <a:buFont typeface="Courier New" panose="02070309020205020404" pitchFamily="49" charset="0"/>
              <a:buChar char="o"/>
              <a:defRPr/>
            </a:pPr>
            <a:r>
              <a:rPr lang="en-GB" altLang="en-US" sz="2200" b="1" dirty="0">
                <a:latin typeface="+mn-lt"/>
              </a:rPr>
              <a:t>Timekeeper’s Recorder</a:t>
            </a:r>
          </a:p>
          <a:p>
            <a:pPr marL="800100" lvl="1" indent="-342900" eaLnBrk="1" hangingPunct="1">
              <a:buSzPct val="75000"/>
              <a:buFont typeface="Courier New" panose="02070309020205020404" pitchFamily="49" charset="0"/>
              <a:buChar char="o"/>
              <a:defRPr/>
            </a:pPr>
            <a:r>
              <a:rPr lang="en-GB" altLang="en-US" sz="2200" b="1" dirty="0">
                <a:latin typeface="+mn-lt"/>
              </a:rPr>
              <a:t>Spot Number Recorder</a:t>
            </a:r>
          </a:p>
          <a:p>
            <a:pPr marL="800100" lvl="1" indent="-342900" eaLnBrk="1" hangingPunct="1">
              <a:buSzPct val="75000"/>
              <a:buFont typeface="Courier New" panose="02070309020205020404" pitchFamily="49" charset="0"/>
              <a:buChar char="o"/>
              <a:defRPr/>
            </a:pPr>
            <a:r>
              <a:rPr lang="en-GB" altLang="en-US" sz="2200" b="1" dirty="0">
                <a:latin typeface="+mn-lt"/>
              </a:rPr>
              <a:t>Finish Number Recorder</a:t>
            </a:r>
          </a:p>
          <a:p>
            <a:pPr marL="800100" lvl="1" indent="-342900" eaLnBrk="1" hangingPunct="1">
              <a:buSzPct val="75000"/>
              <a:buFont typeface="Courier New" panose="02070309020205020404" pitchFamily="49" charset="0"/>
              <a:buChar char="o"/>
              <a:defRPr/>
            </a:pPr>
            <a:r>
              <a:rPr lang="en-GB" altLang="en-US" sz="2200" b="1" dirty="0">
                <a:latin typeface="+mn-lt"/>
              </a:rPr>
              <a:t>Lap / Loop Recorder</a:t>
            </a:r>
          </a:p>
          <a:p>
            <a:pPr marL="800100" lvl="1" indent="-342900" eaLnBrk="1" hangingPunct="1">
              <a:spcAft>
                <a:spcPts val="800"/>
              </a:spcAft>
              <a:buSzPct val="75000"/>
              <a:buFont typeface="Courier New" panose="02070309020205020404" pitchFamily="49" charset="0"/>
              <a:buChar char="o"/>
              <a:defRPr/>
            </a:pPr>
            <a:r>
              <a:rPr lang="en-GB" altLang="en-US" sz="2200" b="1" dirty="0">
                <a:latin typeface="+mn-lt"/>
              </a:rPr>
              <a:t>Audio / Video Recorder</a:t>
            </a:r>
          </a:p>
        </p:txBody>
      </p:sp>
      <p:sp>
        <p:nvSpPr>
          <p:cNvPr id="3" name="Slide Number Placeholder 2">
            <a:extLst>
              <a:ext uri="{FF2B5EF4-FFF2-40B4-BE49-F238E27FC236}">
                <a16:creationId xmlns:a16="http://schemas.microsoft.com/office/drawing/2014/main" id="{6DC66A79-A3AF-6940-AE47-BE81BA27A200}"/>
              </a:ext>
            </a:extLst>
          </p:cNvPr>
          <p:cNvSpPr>
            <a:spLocks noGrp="1"/>
          </p:cNvSpPr>
          <p:nvPr>
            <p:ph type="sldNum" sz="quarter" idx="10"/>
          </p:nvPr>
        </p:nvSpPr>
        <p:spPr/>
        <p:txBody>
          <a:bodyPr/>
          <a:lstStyle/>
          <a:p>
            <a:fld id="{2E5B9E3A-1CFD-4FD9-9E89-DD1D778441F2}" type="slidenum">
              <a:rPr lang="en-GB" smtClean="0"/>
              <a:t>14</a:t>
            </a:fld>
            <a:endParaRPr lang="en-GB"/>
          </a:p>
        </p:txBody>
      </p:sp>
    </p:spTree>
    <p:extLst>
      <p:ext uri="{BB962C8B-B14F-4D97-AF65-F5344CB8AC3E}">
        <p14:creationId xmlns:p14="http://schemas.microsoft.com/office/powerpoint/2010/main" val="1535056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F75C660-FAA4-EB3A-68CB-1A4524A51CF2}"/>
              </a:ext>
            </a:extLst>
          </p:cNvPr>
          <p:cNvSpPr>
            <a:spLocks noGrp="1" noChangeArrowheads="1"/>
          </p:cNvSpPr>
          <p:nvPr>
            <p:ph type="title"/>
          </p:nvPr>
        </p:nvSpPr>
        <p:spPr>
          <a:xfrm>
            <a:off x="617824" y="1594694"/>
            <a:ext cx="3805400" cy="533400"/>
          </a:xfrm>
        </p:spPr>
        <p:txBody>
          <a:bodyPr/>
          <a:lstStyle/>
          <a:p>
            <a:pPr eaLnBrk="1" hangingPunct="1"/>
            <a:r>
              <a:rPr lang="en-US" altLang="en-US" sz="2400" dirty="0">
                <a:solidFill>
                  <a:srgbClr val="0070C0"/>
                </a:solidFill>
              </a:rPr>
              <a:t>Roles &amp; Responsibilities</a:t>
            </a:r>
            <a:r>
              <a:rPr lang="en-US" altLang="en-US" sz="2400" dirty="0">
                <a:solidFill>
                  <a:srgbClr val="00367C"/>
                </a:solidFill>
              </a:rPr>
              <a:t> </a:t>
            </a:r>
            <a:br>
              <a:rPr lang="en-US" altLang="en-US" sz="2400" dirty="0">
                <a:solidFill>
                  <a:srgbClr val="00367C"/>
                </a:solidFill>
              </a:rPr>
            </a:br>
            <a:endParaRPr lang="en-GB" altLang="en-US" sz="2400" dirty="0"/>
          </a:p>
        </p:txBody>
      </p:sp>
      <p:sp>
        <p:nvSpPr>
          <p:cNvPr id="7171" name="Text Box 5">
            <a:extLst>
              <a:ext uri="{FF2B5EF4-FFF2-40B4-BE49-F238E27FC236}">
                <a16:creationId xmlns:a16="http://schemas.microsoft.com/office/drawing/2014/main" id="{8A45C6DA-E5B5-3B97-DE93-12A104C24B8D}"/>
              </a:ext>
            </a:extLst>
          </p:cNvPr>
          <p:cNvSpPr txBox="1">
            <a:spLocks noChangeArrowheads="1"/>
          </p:cNvSpPr>
          <p:nvPr/>
        </p:nvSpPr>
        <p:spPr bwMode="auto">
          <a:xfrm>
            <a:off x="441325" y="6019800"/>
            <a:ext cx="70262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a:solidFill>
                  <a:schemeClr val="bg1"/>
                </a:solidFill>
              </a:rPr>
              <a:t>Presentation prepared by: Ryan Murphy. Date: XX/XX/XX</a:t>
            </a:r>
          </a:p>
        </p:txBody>
      </p:sp>
      <p:sp>
        <p:nvSpPr>
          <p:cNvPr id="3" name="Rectangle 2">
            <a:extLst>
              <a:ext uri="{FF2B5EF4-FFF2-40B4-BE49-F238E27FC236}">
                <a16:creationId xmlns:a16="http://schemas.microsoft.com/office/drawing/2014/main" id="{E907AA47-62B0-14A1-B9EC-7F36B142F0BA}"/>
              </a:ext>
            </a:extLst>
          </p:cNvPr>
          <p:cNvSpPr/>
          <p:nvPr/>
        </p:nvSpPr>
        <p:spPr>
          <a:xfrm>
            <a:off x="617824" y="1988840"/>
            <a:ext cx="7908351" cy="3734356"/>
          </a:xfrm>
          <a:prstGeom prst="rect">
            <a:avLst/>
          </a:prstGeom>
        </p:spPr>
        <p:txBody>
          <a:bodyPr wrap="square">
            <a:spAutoFit/>
          </a:bodyPr>
          <a:lstStyle/>
          <a:p>
            <a:pPr>
              <a:spcAft>
                <a:spcPts val="600"/>
              </a:spcAft>
              <a:defRPr/>
            </a:pPr>
            <a:r>
              <a:rPr lang="en-GB" altLang="en-US" sz="2200" b="1" dirty="0">
                <a:latin typeface="+mn-lt"/>
              </a:rPr>
              <a:t>Working within a team the Recorder accurately records information as requested by the Chief Judge, Chief Timekeeper or other Key Official (if no Chief Judge is employed at the event).</a:t>
            </a:r>
          </a:p>
          <a:p>
            <a:pPr>
              <a:spcAft>
                <a:spcPts val="0"/>
              </a:spcAft>
              <a:defRPr/>
            </a:pPr>
            <a:r>
              <a:rPr lang="en-GB" altLang="en-US" sz="2200" b="1" dirty="0">
                <a:latin typeface="+mn-lt"/>
              </a:rPr>
              <a:t>Personal attributes required include:</a:t>
            </a:r>
          </a:p>
          <a:p>
            <a:pPr marL="342900" indent="-342900">
              <a:spcAft>
                <a:spcPts val="600"/>
              </a:spcAft>
              <a:buFont typeface="Arial" panose="020B0604020202020204" pitchFamily="34" charset="0"/>
              <a:buChar char="•"/>
              <a:defRPr/>
            </a:pPr>
            <a:r>
              <a:rPr lang="en-GB" sz="2200" b="1" dirty="0">
                <a:latin typeface="+mn-lt"/>
              </a:rPr>
              <a:t>As a recorder you should be able to record accurately under pressure, using legible handwriting</a:t>
            </a:r>
          </a:p>
          <a:p>
            <a:pPr marL="342900" indent="-342900">
              <a:spcAft>
                <a:spcPts val="600"/>
              </a:spcAft>
              <a:buFont typeface="Arial" panose="020B0604020202020204" pitchFamily="34" charset="0"/>
              <a:buChar char="•"/>
              <a:defRPr/>
            </a:pPr>
            <a:r>
              <a:rPr lang="en-GB" sz="2200" b="1" dirty="0">
                <a:latin typeface="+mn-lt"/>
              </a:rPr>
              <a:t>You will need good vision and hearing, with a high level of concentration and focus over a lengthy period </a:t>
            </a:r>
          </a:p>
          <a:p>
            <a:pPr marL="342900" indent="-342900">
              <a:spcAft>
                <a:spcPts val="600"/>
              </a:spcAft>
              <a:buFont typeface="Arial" panose="020B0604020202020204" pitchFamily="34" charset="0"/>
              <a:buChar char="•"/>
              <a:defRPr/>
            </a:pPr>
            <a:r>
              <a:rPr lang="en-GB" sz="2200" b="1" dirty="0">
                <a:latin typeface="+mn-lt"/>
              </a:rPr>
              <a:t>Speak clearly and be a good team player</a:t>
            </a:r>
          </a:p>
        </p:txBody>
      </p:sp>
      <p:sp>
        <p:nvSpPr>
          <p:cNvPr id="2" name="Slide Number Placeholder 1">
            <a:extLst>
              <a:ext uri="{FF2B5EF4-FFF2-40B4-BE49-F238E27FC236}">
                <a16:creationId xmlns:a16="http://schemas.microsoft.com/office/drawing/2014/main" id="{9C252EC3-B7DB-C43B-1D3C-0B8EC6F454B7}"/>
              </a:ext>
            </a:extLst>
          </p:cNvPr>
          <p:cNvSpPr>
            <a:spLocks noGrp="1"/>
          </p:cNvSpPr>
          <p:nvPr>
            <p:ph type="sldNum" sz="quarter" idx="10"/>
          </p:nvPr>
        </p:nvSpPr>
        <p:spPr/>
        <p:txBody>
          <a:bodyPr/>
          <a:lstStyle/>
          <a:p>
            <a:fld id="{2E5B9E3A-1CFD-4FD9-9E89-DD1D778441F2}" type="slidenum">
              <a:rPr lang="en-GB" smtClean="0"/>
              <a:t>15</a:t>
            </a:fld>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83F6CD4B-94E7-DD80-3139-249C4074B129}"/>
              </a:ext>
            </a:extLst>
          </p:cNvPr>
          <p:cNvSpPr>
            <a:spLocks noGrp="1" noChangeArrowheads="1"/>
          </p:cNvSpPr>
          <p:nvPr>
            <p:ph type="title"/>
          </p:nvPr>
        </p:nvSpPr>
        <p:spPr>
          <a:xfrm>
            <a:off x="1259632" y="1556792"/>
            <a:ext cx="2232248" cy="533400"/>
          </a:xfrm>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Tx/>
              <a:buNone/>
              <a:defRPr/>
            </a:pPr>
            <a:r>
              <a:rPr lang="en-US" altLang="en-US" sz="2400" dirty="0">
                <a:solidFill>
                  <a:srgbClr val="0070C0"/>
                </a:solidFill>
                <a:latin typeface="+mj-lt"/>
              </a:rPr>
              <a:t>Resources 1</a:t>
            </a:r>
          </a:p>
        </p:txBody>
      </p:sp>
      <p:sp>
        <p:nvSpPr>
          <p:cNvPr id="8196" name="Rectangle 6">
            <a:extLst>
              <a:ext uri="{FF2B5EF4-FFF2-40B4-BE49-F238E27FC236}">
                <a16:creationId xmlns:a16="http://schemas.microsoft.com/office/drawing/2014/main" id="{DAFA5339-9B6E-F6CD-0197-9A600F1C2FBA}"/>
              </a:ext>
            </a:extLst>
          </p:cNvPr>
          <p:cNvSpPr>
            <a:spLocks noChangeArrowheads="1"/>
          </p:cNvSpPr>
          <p:nvPr/>
        </p:nvSpPr>
        <p:spPr bwMode="auto">
          <a:xfrm>
            <a:off x="1259632" y="1916832"/>
            <a:ext cx="6624736" cy="365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marL="342900" indent="-342900" eaLnBrk="1" hangingPunct="1">
              <a:spcBef>
                <a:spcPct val="0"/>
              </a:spcBef>
              <a:spcAft>
                <a:spcPts val="600"/>
              </a:spcAft>
              <a:buClrTx/>
              <a:buFont typeface="Arial" panose="020B0604020202020204" pitchFamily="34" charset="0"/>
              <a:buChar char="•"/>
            </a:pPr>
            <a:r>
              <a:rPr lang="en-GB" altLang="en-US" sz="2200" b="1" dirty="0">
                <a:latin typeface="+mn-lt"/>
              </a:rPr>
              <a:t>Clipboard (Weather writer or covered board for wet weather)</a:t>
            </a:r>
          </a:p>
          <a:p>
            <a:pPr marL="342900" indent="-342900" eaLnBrk="1" hangingPunct="1">
              <a:spcBef>
                <a:spcPct val="0"/>
              </a:spcBef>
              <a:spcAft>
                <a:spcPts val="600"/>
              </a:spcAft>
              <a:buClrTx/>
              <a:buFont typeface="Arial" panose="020B0604020202020204" pitchFamily="34" charset="0"/>
              <a:buChar char="•"/>
            </a:pPr>
            <a:r>
              <a:rPr lang="en-GB" altLang="en-US" sz="2200" b="1" dirty="0">
                <a:latin typeface="+mn-lt"/>
              </a:rPr>
              <a:t>Results Recording Sheets (Probably supplied by Chief Judge, Chief Timekeeper or Key Official on Race Day)</a:t>
            </a:r>
          </a:p>
          <a:p>
            <a:pPr marL="342900" indent="-342900" eaLnBrk="1" hangingPunct="1">
              <a:spcBef>
                <a:spcPct val="0"/>
              </a:spcBef>
              <a:spcAft>
                <a:spcPts val="600"/>
              </a:spcAft>
              <a:buClrTx/>
              <a:buFont typeface="Arial" panose="020B0604020202020204" pitchFamily="34" charset="0"/>
              <a:buChar char="•"/>
            </a:pPr>
            <a:r>
              <a:rPr lang="en-GB" altLang="en-US" sz="2200" b="1" dirty="0">
                <a:latin typeface="+mn-lt"/>
              </a:rPr>
              <a:t>Pencils / Pens</a:t>
            </a:r>
          </a:p>
          <a:p>
            <a:pPr marL="342900" indent="-342900" eaLnBrk="1" hangingPunct="1">
              <a:spcBef>
                <a:spcPct val="0"/>
              </a:spcBef>
              <a:spcAft>
                <a:spcPts val="600"/>
              </a:spcAft>
              <a:buClrTx/>
              <a:buFont typeface="Arial" panose="020B0604020202020204" pitchFamily="34" charset="0"/>
              <a:buChar char="•"/>
            </a:pPr>
            <a:r>
              <a:rPr lang="en-GB" altLang="en-US" sz="2200" b="1" dirty="0">
                <a:latin typeface="+mn-lt"/>
              </a:rPr>
              <a:t>Suitable clothing, appropriate to the weather</a:t>
            </a:r>
          </a:p>
          <a:p>
            <a:pPr marL="342900" indent="-342900" eaLnBrk="1" hangingPunct="1">
              <a:spcBef>
                <a:spcPct val="0"/>
              </a:spcBef>
              <a:spcAft>
                <a:spcPts val="600"/>
              </a:spcAft>
              <a:buClrTx/>
              <a:buFont typeface="Arial" panose="020B0604020202020204" pitchFamily="34" charset="0"/>
              <a:buChar char="•"/>
            </a:pPr>
            <a:r>
              <a:rPr lang="en-GB" altLang="en-US" sz="2200" b="1" dirty="0">
                <a:latin typeface="+mn-lt"/>
              </a:rPr>
              <a:t>High-Visibility Bib</a:t>
            </a:r>
          </a:p>
          <a:p>
            <a:pPr marL="342900" indent="-342900" eaLnBrk="1" hangingPunct="1">
              <a:spcBef>
                <a:spcPct val="0"/>
              </a:spcBef>
              <a:buClrTx/>
              <a:buFont typeface="Arial" panose="020B0604020202020204" pitchFamily="34" charset="0"/>
              <a:buChar char="•"/>
            </a:pPr>
            <a:r>
              <a:rPr lang="en-GB" altLang="en-US" sz="2200" b="1" dirty="0">
                <a:latin typeface="+mn-lt"/>
              </a:rPr>
              <a:t>Sunscreen</a:t>
            </a:r>
          </a:p>
        </p:txBody>
      </p:sp>
      <p:sp>
        <p:nvSpPr>
          <p:cNvPr id="2" name="Slide Number Placeholder 1">
            <a:extLst>
              <a:ext uri="{FF2B5EF4-FFF2-40B4-BE49-F238E27FC236}">
                <a16:creationId xmlns:a16="http://schemas.microsoft.com/office/drawing/2014/main" id="{84BD7D4C-562F-25EF-5511-9D032CA1E04A}"/>
              </a:ext>
            </a:extLst>
          </p:cNvPr>
          <p:cNvSpPr>
            <a:spLocks noGrp="1"/>
          </p:cNvSpPr>
          <p:nvPr>
            <p:ph type="sldNum" sz="quarter" idx="10"/>
          </p:nvPr>
        </p:nvSpPr>
        <p:spPr/>
        <p:txBody>
          <a:bodyPr/>
          <a:lstStyle/>
          <a:p>
            <a:fld id="{2E5B9E3A-1CFD-4FD9-9E89-DD1D778441F2}" type="slidenum">
              <a:rPr lang="en-GB" smtClean="0"/>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828DDCF-35BB-14A8-37B6-E891698C044E}"/>
              </a:ext>
            </a:extLst>
          </p:cNvPr>
          <p:cNvSpPr/>
          <p:nvPr/>
        </p:nvSpPr>
        <p:spPr>
          <a:xfrm>
            <a:off x="2581711" y="1216454"/>
            <a:ext cx="3980577" cy="830997"/>
          </a:xfrm>
          <a:prstGeom prst="rect">
            <a:avLst/>
          </a:prstGeom>
        </p:spPr>
        <p:txBody>
          <a:bodyPr wrap="none">
            <a:spAutoFit/>
          </a:bodyPr>
          <a:lstStyle/>
          <a:p>
            <a:pPr algn="ctr" eaLnBrk="1" hangingPunct="1">
              <a:defRPr/>
            </a:pPr>
            <a:r>
              <a:rPr lang="en-US" altLang="en-US" b="1" dirty="0">
                <a:solidFill>
                  <a:srgbClr val="0070C0"/>
                </a:solidFill>
                <a:latin typeface="+mj-lt"/>
              </a:rPr>
              <a:t>Resources 2</a:t>
            </a:r>
          </a:p>
          <a:p>
            <a:pPr algn="ctr" eaLnBrk="1" hangingPunct="1">
              <a:defRPr/>
            </a:pPr>
            <a:r>
              <a:rPr lang="en-US" altLang="en-US" b="1" dirty="0">
                <a:solidFill>
                  <a:srgbClr val="0070C0"/>
                </a:solidFill>
                <a:latin typeface="+mj-lt"/>
              </a:rPr>
              <a:t>Sample Recording Sheets</a:t>
            </a:r>
          </a:p>
        </p:txBody>
      </p:sp>
      <p:sp>
        <p:nvSpPr>
          <p:cNvPr id="2" name="Slide Number Placeholder 1">
            <a:extLst>
              <a:ext uri="{FF2B5EF4-FFF2-40B4-BE49-F238E27FC236}">
                <a16:creationId xmlns:a16="http://schemas.microsoft.com/office/drawing/2014/main" id="{6B01ACCB-4007-FB7D-BE7E-8E83E047AE00}"/>
              </a:ext>
            </a:extLst>
          </p:cNvPr>
          <p:cNvSpPr>
            <a:spLocks noGrp="1"/>
          </p:cNvSpPr>
          <p:nvPr>
            <p:ph type="sldNum" sz="quarter" idx="10"/>
          </p:nvPr>
        </p:nvSpPr>
        <p:spPr/>
        <p:txBody>
          <a:bodyPr/>
          <a:lstStyle/>
          <a:p>
            <a:fld id="{2E5B9E3A-1CFD-4FD9-9E89-DD1D778441F2}" type="slidenum">
              <a:rPr lang="en-GB" smtClean="0"/>
              <a:t>17</a:t>
            </a:fld>
            <a:endParaRPr lang="en-GB" dirty="0"/>
          </a:p>
        </p:txBody>
      </p:sp>
      <p:pic>
        <p:nvPicPr>
          <p:cNvPr id="8" name="Picture 7" descr="A table of numbers and time&#10;&#10;AI-generated content may be incorrect.">
            <a:extLst>
              <a:ext uri="{FF2B5EF4-FFF2-40B4-BE49-F238E27FC236}">
                <a16:creationId xmlns:a16="http://schemas.microsoft.com/office/drawing/2014/main" id="{235C473F-015B-4997-7042-BF57DA0A269B}"/>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15616" y="2149101"/>
            <a:ext cx="3600000" cy="3143424"/>
          </a:xfrm>
          <a:prstGeom prst="rect">
            <a:avLst/>
          </a:prstGeom>
        </p:spPr>
      </p:pic>
      <p:pic>
        <p:nvPicPr>
          <p:cNvPr id="9" name="Picture 8" descr="A sheet of a chart with numbers&#10;&#10;AI-generated content may be incorrect.">
            <a:extLst>
              <a:ext uri="{FF2B5EF4-FFF2-40B4-BE49-F238E27FC236}">
                <a16:creationId xmlns:a16="http://schemas.microsoft.com/office/drawing/2014/main" id="{775A1C20-6C9F-2A66-FCCB-8C642B7819E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148384" y="2149101"/>
            <a:ext cx="2880000" cy="4075223"/>
          </a:xfrm>
          <a:prstGeom prst="rect">
            <a:avLst/>
          </a:prstGeom>
          <a:ln w="19050">
            <a:solidFill>
              <a:schemeClr val="tx1"/>
            </a:solidFill>
          </a:ln>
        </p:spPr>
      </p:pic>
      <p:sp>
        <p:nvSpPr>
          <p:cNvPr id="4" name="TextBox 3">
            <a:extLst>
              <a:ext uri="{FF2B5EF4-FFF2-40B4-BE49-F238E27FC236}">
                <a16:creationId xmlns:a16="http://schemas.microsoft.com/office/drawing/2014/main" id="{B7D4E3DC-6FB2-8F13-B3DC-8A2AA6BD7E5F}"/>
              </a:ext>
            </a:extLst>
          </p:cNvPr>
          <p:cNvSpPr txBox="1"/>
          <p:nvPr/>
        </p:nvSpPr>
        <p:spPr>
          <a:xfrm>
            <a:off x="1115616" y="5310343"/>
            <a:ext cx="3600000" cy="1077218"/>
          </a:xfrm>
          <a:prstGeom prst="rect">
            <a:avLst/>
          </a:prstGeom>
          <a:noFill/>
        </p:spPr>
        <p:txBody>
          <a:bodyPr wrap="square" rtlCol="0">
            <a:spAutoFit/>
          </a:bodyPr>
          <a:lstStyle/>
          <a:p>
            <a:r>
              <a:rPr lang="en-GB" sz="1600" b="1" dirty="0">
                <a:latin typeface="+mn-lt"/>
              </a:rPr>
              <a:t>Note: “Check Position” box in above example would be ticked to confirm that the recording sheet is a “spot time / place” sheet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a:extLst>
              <a:ext uri="{FF2B5EF4-FFF2-40B4-BE49-F238E27FC236}">
                <a16:creationId xmlns:a16="http://schemas.microsoft.com/office/drawing/2014/main" id="{09F835C2-D388-C191-0785-BB12BBA65C5F}"/>
              </a:ext>
            </a:extLst>
          </p:cNvPr>
          <p:cNvSpPr txBox="1">
            <a:spLocks noChangeArrowheads="1"/>
          </p:cNvSpPr>
          <p:nvPr/>
        </p:nvSpPr>
        <p:spPr bwMode="auto">
          <a:xfrm>
            <a:off x="441325" y="6019800"/>
            <a:ext cx="70262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a:solidFill>
                  <a:schemeClr val="bg1"/>
                </a:solidFill>
              </a:rPr>
              <a:t>Presentation prepared by: Ryan Murphy. Date: XX/XX/XX</a:t>
            </a:r>
          </a:p>
        </p:txBody>
      </p:sp>
      <p:sp>
        <p:nvSpPr>
          <p:cNvPr id="9219" name="Rectangle 3">
            <a:extLst>
              <a:ext uri="{FF2B5EF4-FFF2-40B4-BE49-F238E27FC236}">
                <a16:creationId xmlns:a16="http://schemas.microsoft.com/office/drawing/2014/main" id="{5D4EB066-D11A-2CB8-5EC7-1807D3B30EFF}"/>
              </a:ext>
            </a:extLst>
          </p:cNvPr>
          <p:cNvSpPr>
            <a:spLocks noGrp="1" noChangeArrowheads="1"/>
          </p:cNvSpPr>
          <p:nvPr>
            <p:ph type="title"/>
          </p:nvPr>
        </p:nvSpPr>
        <p:spPr>
          <a:xfrm>
            <a:off x="1666752" y="2054771"/>
            <a:ext cx="1897136" cy="504056"/>
          </a:xfrm>
          <a:noFill/>
        </p:spPr>
        <p:txBody>
          <a:bodyPr/>
          <a:lstStyle/>
          <a:p>
            <a:pPr eaLnBrk="1" hangingPunct="1">
              <a:spcBef>
                <a:spcPct val="20000"/>
              </a:spcBef>
            </a:pPr>
            <a:r>
              <a:rPr lang="en-US" altLang="en-US" sz="2400" dirty="0">
                <a:solidFill>
                  <a:srgbClr val="0070C0"/>
                </a:solidFill>
              </a:rPr>
              <a:t>Preparation</a:t>
            </a:r>
          </a:p>
        </p:txBody>
      </p:sp>
      <p:sp>
        <p:nvSpPr>
          <p:cNvPr id="9220" name="Rectangle 6">
            <a:extLst>
              <a:ext uri="{FF2B5EF4-FFF2-40B4-BE49-F238E27FC236}">
                <a16:creationId xmlns:a16="http://schemas.microsoft.com/office/drawing/2014/main" id="{A3FE5A38-1627-2299-D6DD-AEDFD25603A7}"/>
              </a:ext>
            </a:extLst>
          </p:cNvPr>
          <p:cNvSpPr>
            <a:spLocks noChangeArrowheads="1"/>
          </p:cNvSpPr>
          <p:nvPr/>
        </p:nvSpPr>
        <p:spPr bwMode="auto">
          <a:xfrm>
            <a:off x="1688878" y="2492896"/>
            <a:ext cx="5796644"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eaLnBrk="1" hangingPunct="1">
              <a:spcBef>
                <a:spcPct val="0"/>
              </a:spcBef>
              <a:spcAft>
                <a:spcPts val="800"/>
              </a:spcAft>
              <a:buClrTx/>
              <a:buFontTx/>
              <a:buNone/>
            </a:pPr>
            <a:r>
              <a:rPr lang="en-GB" altLang="en-US" sz="2200" b="1" dirty="0">
                <a:latin typeface="+mn-lt"/>
              </a:rPr>
              <a:t>Like all tasks associated with the sport, it is necessary to prepare for your role:</a:t>
            </a:r>
          </a:p>
          <a:p>
            <a:pPr marL="684000" indent="-342900" eaLnBrk="1" hangingPunct="1">
              <a:spcBef>
                <a:spcPct val="0"/>
              </a:spcBef>
              <a:spcAft>
                <a:spcPts val="0"/>
              </a:spcAft>
              <a:buClrTx/>
            </a:pPr>
            <a:r>
              <a:rPr lang="en-GB" altLang="en-US" sz="2200" b="1" dirty="0">
                <a:latin typeface="+mn-lt"/>
              </a:rPr>
              <a:t>Pre-event</a:t>
            </a:r>
          </a:p>
          <a:p>
            <a:pPr marL="684000" indent="-342900" eaLnBrk="1" hangingPunct="1">
              <a:spcBef>
                <a:spcPct val="0"/>
              </a:spcBef>
              <a:buClrTx/>
            </a:pPr>
            <a:r>
              <a:rPr lang="en-GB" altLang="en-US" sz="2200" b="1" dirty="0">
                <a:latin typeface="+mn-lt"/>
              </a:rPr>
              <a:t>Race Day   </a:t>
            </a:r>
          </a:p>
        </p:txBody>
      </p:sp>
      <p:sp>
        <p:nvSpPr>
          <p:cNvPr id="2" name="Slide Number Placeholder 1">
            <a:extLst>
              <a:ext uri="{FF2B5EF4-FFF2-40B4-BE49-F238E27FC236}">
                <a16:creationId xmlns:a16="http://schemas.microsoft.com/office/drawing/2014/main" id="{D7ED5C00-2486-7F9F-F027-2C8360835C10}"/>
              </a:ext>
            </a:extLst>
          </p:cNvPr>
          <p:cNvSpPr>
            <a:spLocks noGrp="1"/>
          </p:cNvSpPr>
          <p:nvPr>
            <p:ph type="sldNum" sz="quarter" idx="10"/>
          </p:nvPr>
        </p:nvSpPr>
        <p:spPr/>
        <p:txBody>
          <a:bodyPr/>
          <a:lstStyle/>
          <a:p>
            <a:fld id="{2E5B9E3A-1CFD-4FD9-9E89-DD1D778441F2}" type="slidenum">
              <a:rPr lang="en-GB" smtClean="0"/>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3">
            <a:extLst>
              <a:ext uri="{FF2B5EF4-FFF2-40B4-BE49-F238E27FC236}">
                <a16:creationId xmlns:a16="http://schemas.microsoft.com/office/drawing/2014/main" id="{109423BF-5258-E568-0808-15CB7983708A}"/>
              </a:ext>
            </a:extLst>
          </p:cNvPr>
          <p:cNvSpPr>
            <a:spLocks noGrp="1" noChangeArrowheads="1"/>
          </p:cNvSpPr>
          <p:nvPr>
            <p:ph type="title"/>
          </p:nvPr>
        </p:nvSpPr>
        <p:spPr>
          <a:xfrm>
            <a:off x="611560" y="1412776"/>
            <a:ext cx="1656184" cy="528638"/>
          </a:xfrm>
          <a:noFill/>
        </p:spPr>
        <p:txBody>
          <a:bodyPr/>
          <a:lstStyle/>
          <a:p>
            <a:pPr>
              <a:spcBef>
                <a:spcPct val="20000"/>
              </a:spcBef>
            </a:pPr>
            <a:r>
              <a:rPr lang="en-US" altLang="en-US" sz="2400" dirty="0">
                <a:solidFill>
                  <a:srgbClr val="0070C0"/>
                </a:solidFill>
              </a:rPr>
              <a:t>Pre-Event</a:t>
            </a:r>
            <a:br>
              <a:rPr lang="en-US" altLang="en-US" sz="2400" dirty="0">
                <a:solidFill>
                  <a:srgbClr val="00367C"/>
                </a:solidFill>
              </a:rPr>
            </a:br>
            <a:endParaRPr lang="en-US" altLang="en-US" sz="2400" dirty="0">
              <a:solidFill>
                <a:srgbClr val="00367C"/>
              </a:solidFill>
            </a:endParaRPr>
          </a:p>
        </p:txBody>
      </p:sp>
      <p:sp>
        <p:nvSpPr>
          <p:cNvPr id="10244" name="Rectangle 6">
            <a:extLst>
              <a:ext uri="{FF2B5EF4-FFF2-40B4-BE49-F238E27FC236}">
                <a16:creationId xmlns:a16="http://schemas.microsoft.com/office/drawing/2014/main" id="{07E68171-3B24-209C-A4F1-8251AFB451A9}"/>
              </a:ext>
            </a:extLst>
          </p:cNvPr>
          <p:cNvSpPr>
            <a:spLocks noChangeArrowheads="1"/>
          </p:cNvSpPr>
          <p:nvPr/>
        </p:nvSpPr>
        <p:spPr bwMode="auto">
          <a:xfrm>
            <a:off x="611560" y="1827308"/>
            <a:ext cx="7920880"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rgbClr val="E1002C"/>
              </a:buClr>
              <a:buChar char="•"/>
              <a:defRPr sz="2000">
                <a:solidFill>
                  <a:schemeClr val="tx1"/>
                </a:solidFill>
                <a:latin typeface="Arial" charset="0"/>
                <a:ea typeface="ヒラギノ角ゴ Pro W3" charset="-128"/>
              </a:defRPr>
            </a:lvl1pPr>
            <a:lvl2pPr marL="742950" indent="-285750">
              <a:spcBef>
                <a:spcPct val="20000"/>
              </a:spcBef>
              <a:buClr>
                <a:srgbClr val="E1002C"/>
              </a:buClr>
              <a:buChar char="–"/>
              <a:defRPr>
                <a:solidFill>
                  <a:schemeClr val="tx1"/>
                </a:solidFill>
                <a:latin typeface="Arial" charset="0"/>
                <a:ea typeface="ヒラギノ角ゴ Pro W3" charset="-128"/>
              </a:defRPr>
            </a:lvl2pPr>
            <a:lvl3pPr marL="1143000" indent="-228600">
              <a:spcBef>
                <a:spcPct val="20000"/>
              </a:spcBef>
              <a:buClr>
                <a:srgbClr val="E1002C"/>
              </a:buClr>
              <a:buChar char="•"/>
              <a:defRPr sz="1700">
                <a:solidFill>
                  <a:schemeClr val="tx1"/>
                </a:solidFill>
                <a:latin typeface="Arial" charset="0"/>
                <a:ea typeface="ヒラギノ角ゴ Pro W3" charset="-128"/>
              </a:defRPr>
            </a:lvl3pPr>
            <a:lvl4pPr marL="1600200" indent="-228600">
              <a:spcBef>
                <a:spcPct val="20000"/>
              </a:spcBef>
              <a:buClr>
                <a:srgbClr val="E1002C"/>
              </a:buClr>
              <a:buChar char="–"/>
              <a:defRPr sz="1600">
                <a:solidFill>
                  <a:schemeClr val="tx1"/>
                </a:solidFill>
                <a:latin typeface="Arial" charset="0"/>
                <a:ea typeface="ヒラギノ角ゴ Pro W3" charset="-128"/>
              </a:defRPr>
            </a:lvl4pPr>
            <a:lvl5pPr marL="2057400" indent="-228600">
              <a:spcBef>
                <a:spcPct val="20000"/>
              </a:spcBef>
              <a:buClr>
                <a:srgbClr val="E1002C"/>
              </a:buClr>
              <a:buChar char="»"/>
              <a:defRPr sz="1500">
                <a:solidFill>
                  <a:schemeClr val="tx1"/>
                </a:solidFill>
                <a:latin typeface="Arial"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charset="0"/>
                <a:ea typeface="ヒラギノ角ゴ Pro W3" charset="-128"/>
              </a:defRPr>
            </a:lvl9pPr>
          </a:lstStyle>
          <a:p>
            <a:pPr marL="342900" indent="-342900" eaLnBrk="1" hangingPunct="1">
              <a:spcBef>
                <a:spcPct val="0"/>
              </a:spcBef>
              <a:spcAft>
                <a:spcPts val="800"/>
              </a:spcAft>
              <a:buClrTx/>
              <a:defRPr/>
            </a:pPr>
            <a:r>
              <a:rPr lang="en-GB" altLang="en-US" sz="2200" b="1" dirty="0">
                <a:latin typeface="+mn-lt"/>
              </a:rPr>
              <a:t>Establish who you need to report to on arrival at the Event on race day. This could be the Chief Judge, Chief Timekeeper or other Key Official. If these are unknown, contact the Race Director to obtain contact details of who you should be reporting to. </a:t>
            </a:r>
          </a:p>
          <a:p>
            <a:pPr marL="342900" indent="-342900" eaLnBrk="1" hangingPunct="1">
              <a:spcBef>
                <a:spcPct val="0"/>
              </a:spcBef>
              <a:spcAft>
                <a:spcPts val="800"/>
              </a:spcAft>
              <a:buClrTx/>
              <a:defRPr/>
            </a:pPr>
            <a:r>
              <a:rPr lang="en-GB" altLang="en-US" sz="2200" b="1" dirty="0">
                <a:latin typeface="+mn-lt"/>
              </a:rPr>
              <a:t>Establish what your prime role will be on Race Day.</a:t>
            </a:r>
          </a:p>
          <a:p>
            <a:pPr marL="342900" indent="-342900" eaLnBrk="1" hangingPunct="1">
              <a:spcBef>
                <a:spcPct val="0"/>
              </a:spcBef>
              <a:spcAft>
                <a:spcPts val="800"/>
              </a:spcAft>
              <a:buClrTx/>
              <a:defRPr/>
            </a:pPr>
            <a:r>
              <a:rPr lang="en-GB" altLang="en-US" sz="2200" b="1" dirty="0">
                <a:latin typeface="+mn-lt"/>
              </a:rPr>
              <a:t>You may also need a Map of the venue and car parking. </a:t>
            </a:r>
          </a:p>
          <a:p>
            <a:pPr marL="342900" indent="-342900" eaLnBrk="1" hangingPunct="1">
              <a:spcBef>
                <a:spcPct val="0"/>
              </a:spcBef>
              <a:buClrTx/>
              <a:defRPr/>
            </a:pPr>
            <a:r>
              <a:rPr lang="en-GB" altLang="en-US" sz="2200" b="1" dirty="0">
                <a:latin typeface="+mn-lt"/>
              </a:rPr>
              <a:t>Check if you require a carpark pass and / or access pass to any event areas.</a:t>
            </a:r>
          </a:p>
        </p:txBody>
      </p:sp>
      <p:sp>
        <p:nvSpPr>
          <p:cNvPr id="2" name="Slide Number Placeholder 1">
            <a:extLst>
              <a:ext uri="{FF2B5EF4-FFF2-40B4-BE49-F238E27FC236}">
                <a16:creationId xmlns:a16="http://schemas.microsoft.com/office/drawing/2014/main" id="{99017A09-C3E6-6C10-4D9F-4A60F15F84B6}"/>
              </a:ext>
            </a:extLst>
          </p:cNvPr>
          <p:cNvSpPr>
            <a:spLocks noGrp="1"/>
          </p:cNvSpPr>
          <p:nvPr>
            <p:ph type="sldNum" sz="quarter" idx="10"/>
          </p:nvPr>
        </p:nvSpPr>
        <p:spPr/>
        <p:txBody>
          <a:bodyPr/>
          <a:lstStyle/>
          <a:p>
            <a:fld id="{2E5B9E3A-1CFD-4FD9-9E89-DD1D778441F2}" type="slidenum">
              <a:rPr lang="en-GB" smtClean="0"/>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46347-DF9F-A921-3CCF-B2C5E0844EA5}"/>
            </a:ext>
          </a:extLst>
        </p:cNvPr>
        <p:cNvGrpSpPr/>
        <p:nvPr/>
      </p:nvGrpSpPr>
      <p:grpSpPr>
        <a:xfrm>
          <a:off x="0" y="0"/>
          <a:ext cx="0" cy="0"/>
          <a:chOff x="0" y="0"/>
          <a:chExt cx="0" cy="0"/>
        </a:xfrm>
      </p:grpSpPr>
      <p:sp>
        <p:nvSpPr>
          <p:cNvPr id="31746" name="Title 1">
            <a:extLst>
              <a:ext uri="{FF2B5EF4-FFF2-40B4-BE49-F238E27FC236}">
                <a16:creationId xmlns:a16="http://schemas.microsoft.com/office/drawing/2014/main" id="{FF97F4FC-CA89-28A2-BB5F-223EB13C9131}"/>
              </a:ext>
            </a:extLst>
          </p:cNvPr>
          <p:cNvSpPr>
            <a:spLocks noGrp="1"/>
          </p:cNvSpPr>
          <p:nvPr>
            <p:ph type="title"/>
          </p:nvPr>
        </p:nvSpPr>
        <p:spPr>
          <a:xfrm>
            <a:off x="2462132" y="1638596"/>
            <a:ext cx="4219736" cy="533400"/>
          </a:xfrm>
        </p:spPr>
        <p:txBody>
          <a:bodyPr/>
          <a:lstStyle/>
          <a:p>
            <a:r>
              <a:rPr lang="en-US" altLang="en-US" sz="2800" dirty="0">
                <a:solidFill>
                  <a:srgbClr val="0070C0"/>
                </a:solidFill>
              </a:rPr>
              <a:t>JUDGING CONTENTS:</a:t>
            </a:r>
            <a:endParaRPr lang="en-GB" altLang="en-US" sz="2800" dirty="0">
              <a:solidFill>
                <a:srgbClr val="0070C0"/>
              </a:solidFill>
            </a:endParaRPr>
          </a:p>
        </p:txBody>
      </p:sp>
      <p:sp>
        <p:nvSpPr>
          <p:cNvPr id="31747" name="Content Placeholder 2">
            <a:extLst>
              <a:ext uri="{FF2B5EF4-FFF2-40B4-BE49-F238E27FC236}">
                <a16:creationId xmlns:a16="http://schemas.microsoft.com/office/drawing/2014/main" id="{74959643-4A63-E3AE-E228-8CC18CE0F06B}"/>
              </a:ext>
            </a:extLst>
          </p:cNvPr>
          <p:cNvSpPr>
            <a:spLocks noGrp="1"/>
          </p:cNvSpPr>
          <p:nvPr>
            <p:ph idx="1"/>
          </p:nvPr>
        </p:nvSpPr>
        <p:spPr>
          <a:xfrm>
            <a:off x="1239813" y="2171996"/>
            <a:ext cx="6664374" cy="1077864"/>
          </a:xfrm>
        </p:spPr>
        <p:txBody>
          <a:bodyPr/>
          <a:lstStyle/>
          <a:p>
            <a:pPr marL="0" indent="0" eaLnBrk="1" hangingPunct="1">
              <a:spcBef>
                <a:spcPct val="0"/>
              </a:spcBef>
              <a:spcAft>
                <a:spcPts val="800"/>
              </a:spcAft>
              <a:buFontTx/>
              <a:buNone/>
            </a:pPr>
            <a:r>
              <a:rPr lang="en-GB" altLang="en-US" sz="2200" b="1" dirty="0"/>
              <a:t>In this section we will look at a typical finish funnel used in manually recorded races and five Judges you might meet when officiating.</a:t>
            </a:r>
          </a:p>
        </p:txBody>
      </p:sp>
      <p:sp>
        <p:nvSpPr>
          <p:cNvPr id="2" name="Slide Number Placeholder 1">
            <a:extLst>
              <a:ext uri="{FF2B5EF4-FFF2-40B4-BE49-F238E27FC236}">
                <a16:creationId xmlns:a16="http://schemas.microsoft.com/office/drawing/2014/main" id="{26F8B59C-3695-AA95-5A1F-B0FBE363757A}"/>
              </a:ext>
            </a:extLst>
          </p:cNvPr>
          <p:cNvSpPr>
            <a:spLocks noGrp="1"/>
          </p:cNvSpPr>
          <p:nvPr>
            <p:ph type="sldNum" sz="quarter" idx="10"/>
          </p:nvPr>
        </p:nvSpPr>
        <p:spPr/>
        <p:txBody>
          <a:bodyPr/>
          <a:lstStyle/>
          <a:p>
            <a:fld id="{2E5B9E3A-1CFD-4FD9-9E89-DD1D778441F2}" type="slidenum">
              <a:rPr lang="en-GB" smtClean="0"/>
              <a:t>2</a:t>
            </a:fld>
            <a:endParaRPr lang="en-GB"/>
          </a:p>
        </p:txBody>
      </p:sp>
      <p:sp>
        <p:nvSpPr>
          <p:cNvPr id="4" name="Content Placeholder 2">
            <a:extLst>
              <a:ext uri="{FF2B5EF4-FFF2-40B4-BE49-F238E27FC236}">
                <a16:creationId xmlns:a16="http://schemas.microsoft.com/office/drawing/2014/main" id="{A51B4151-CAB7-CFAD-5D46-3C6A647D06F3}"/>
              </a:ext>
            </a:extLst>
          </p:cNvPr>
          <p:cNvSpPr txBox="1">
            <a:spLocks/>
          </p:cNvSpPr>
          <p:nvPr/>
        </p:nvSpPr>
        <p:spPr bwMode="auto">
          <a:xfrm>
            <a:off x="2842134" y="3249860"/>
            <a:ext cx="3717354" cy="227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321D60"/>
              </a:buClr>
              <a:buChar char="•"/>
              <a:defRPr sz="2000">
                <a:solidFill>
                  <a:schemeClr val="tx1"/>
                </a:solidFill>
                <a:latin typeface="+mn-lt"/>
                <a:ea typeface="ヒラギノ角ゴ Pro W3" charset="-128"/>
                <a:cs typeface="+mn-cs"/>
              </a:defRPr>
            </a:lvl1pPr>
            <a:lvl2pPr marL="742950" indent="-285750" algn="l" rtl="0" eaLnBrk="1" fontAlgn="base" hangingPunct="1">
              <a:spcBef>
                <a:spcPct val="20000"/>
              </a:spcBef>
              <a:spcAft>
                <a:spcPct val="0"/>
              </a:spcAft>
              <a:buClr>
                <a:srgbClr val="321D60"/>
              </a:buClr>
              <a:buChar char="–"/>
              <a:defRPr>
                <a:solidFill>
                  <a:schemeClr val="tx1"/>
                </a:solidFill>
                <a:latin typeface="+mn-lt"/>
                <a:ea typeface="ヒラギノ角ゴ Pro W3" charset="-128"/>
              </a:defRPr>
            </a:lvl2pPr>
            <a:lvl3pPr marL="1143000" indent="-228600" algn="l" rtl="0" eaLnBrk="1" fontAlgn="base" hangingPunct="1">
              <a:spcBef>
                <a:spcPct val="20000"/>
              </a:spcBef>
              <a:spcAft>
                <a:spcPct val="0"/>
              </a:spcAft>
              <a:buClr>
                <a:srgbClr val="321D60"/>
              </a:buClr>
              <a:buChar char="•"/>
              <a:defRPr sz="1700">
                <a:solidFill>
                  <a:schemeClr val="tx1"/>
                </a:solidFill>
                <a:latin typeface="+mn-lt"/>
                <a:ea typeface="ヒラギノ角ゴ Pro W3" charset="-128"/>
              </a:defRPr>
            </a:lvl3pPr>
            <a:lvl4pPr marL="1600200" indent="-228600" algn="l" rtl="0" eaLnBrk="1" fontAlgn="base" hangingPunct="1">
              <a:spcBef>
                <a:spcPct val="20000"/>
              </a:spcBef>
              <a:spcAft>
                <a:spcPct val="0"/>
              </a:spcAft>
              <a:buClr>
                <a:srgbClr val="321D60"/>
              </a:buClr>
              <a:buChar char="–"/>
              <a:defRPr sz="1600">
                <a:solidFill>
                  <a:schemeClr val="tx1"/>
                </a:solidFill>
                <a:latin typeface="+mn-lt"/>
                <a:ea typeface="ヒラギノ角ゴ Pro W3" charset="-128"/>
              </a:defRPr>
            </a:lvl4pPr>
            <a:lvl5pPr marL="2057400" indent="-228600" algn="l" rtl="0" eaLnBrk="1" fontAlgn="base" hangingPunct="1">
              <a:spcBef>
                <a:spcPct val="20000"/>
              </a:spcBef>
              <a:spcAft>
                <a:spcPct val="0"/>
              </a:spcAft>
              <a:buClr>
                <a:srgbClr val="321D60"/>
              </a:buClr>
              <a:buChar char="»"/>
              <a:defRPr sz="1500">
                <a:solidFill>
                  <a:schemeClr val="tx1"/>
                </a:solidFill>
                <a:latin typeface="+mn-lt"/>
                <a:ea typeface="ヒラギノ角ゴ Pro W3" charset="-128"/>
              </a:defRPr>
            </a:lvl5pPr>
            <a:lvl6pPr marL="2514600" indent="-228600" algn="l" rtl="0" eaLnBrk="1" fontAlgn="base" hangingPunct="1">
              <a:spcBef>
                <a:spcPct val="20000"/>
              </a:spcBef>
              <a:spcAft>
                <a:spcPct val="0"/>
              </a:spcAft>
              <a:buClr>
                <a:srgbClr val="E1002C"/>
              </a:buClr>
              <a:buChar char="»"/>
              <a:defRPr sz="1500">
                <a:solidFill>
                  <a:schemeClr val="tx1"/>
                </a:solidFill>
                <a:latin typeface="+mn-lt"/>
              </a:defRPr>
            </a:lvl6pPr>
            <a:lvl7pPr marL="2971800" indent="-228600" algn="l" rtl="0" eaLnBrk="1" fontAlgn="base" hangingPunct="1">
              <a:spcBef>
                <a:spcPct val="20000"/>
              </a:spcBef>
              <a:spcAft>
                <a:spcPct val="0"/>
              </a:spcAft>
              <a:buClr>
                <a:srgbClr val="E1002C"/>
              </a:buClr>
              <a:buChar char="»"/>
              <a:defRPr sz="1500">
                <a:solidFill>
                  <a:schemeClr val="tx1"/>
                </a:solidFill>
                <a:latin typeface="+mn-lt"/>
              </a:defRPr>
            </a:lvl7pPr>
            <a:lvl8pPr marL="3429000" indent="-228600" algn="l" rtl="0" eaLnBrk="1" fontAlgn="base" hangingPunct="1">
              <a:spcBef>
                <a:spcPct val="20000"/>
              </a:spcBef>
              <a:spcAft>
                <a:spcPct val="0"/>
              </a:spcAft>
              <a:buClr>
                <a:srgbClr val="E1002C"/>
              </a:buClr>
              <a:buChar char="»"/>
              <a:defRPr sz="1500">
                <a:solidFill>
                  <a:schemeClr val="tx1"/>
                </a:solidFill>
                <a:latin typeface="+mn-lt"/>
              </a:defRPr>
            </a:lvl8pPr>
            <a:lvl9pPr marL="3886200" indent="-228600" algn="l" rtl="0" eaLnBrk="1" fontAlgn="base" hangingPunct="1">
              <a:spcBef>
                <a:spcPct val="20000"/>
              </a:spcBef>
              <a:spcAft>
                <a:spcPct val="0"/>
              </a:spcAft>
              <a:buClr>
                <a:srgbClr val="E1002C"/>
              </a:buClr>
              <a:buChar char="»"/>
              <a:defRPr sz="1500">
                <a:solidFill>
                  <a:schemeClr val="tx1"/>
                </a:solidFill>
                <a:latin typeface="+mn-lt"/>
              </a:defRPr>
            </a:lvl9pPr>
          </a:lstStyle>
          <a:p>
            <a:pPr>
              <a:spcBef>
                <a:spcPct val="0"/>
              </a:spcBef>
              <a:spcAft>
                <a:spcPts val="800"/>
              </a:spcAft>
            </a:pPr>
            <a:r>
              <a:rPr lang="en-GB" altLang="en-US" sz="2200" b="1" kern="0" dirty="0"/>
              <a:t>Chief Judge</a:t>
            </a:r>
          </a:p>
          <a:p>
            <a:pPr>
              <a:spcBef>
                <a:spcPct val="0"/>
              </a:spcBef>
              <a:spcAft>
                <a:spcPts val="800"/>
              </a:spcAft>
            </a:pPr>
            <a:r>
              <a:rPr lang="en-GB" altLang="en-US" sz="2200" b="1" kern="0" dirty="0"/>
              <a:t>Line Judge</a:t>
            </a:r>
          </a:p>
          <a:p>
            <a:pPr>
              <a:spcBef>
                <a:spcPct val="0"/>
              </a:spcBef>
              <a:spcAft>
                <a:spcPts val="800"/>
              </a:spcAft>
            </a:pPr>
            <a:r>
              <a:rPr lang="en-GB" altLang="en-US" sz="2200" b="1" kern="0" dirty="0"/>
              <a:t>Funnel Steward</a:t>
            </a:r>
          </a:p>
          <a:p>
            <a:pPr>
              <a:spcBef>
                <a:spcPct val="0"/>
              </a:spcBef>
              <a:spcAft>
                <a:spcPts val="800"/>
              </a:spcAft>
            </a:pPr>
            <a:r>
              <a:rPr lang="en-GB" altLang="en-US" sz="2200" b="1" kern="0" dirty="0"/>
              <a:t>Lap Scorer</a:t>
            </a:r>
          </a:p>
          <a:p>
            <a:pPr>
              <a:spcBef>
                <a:spcPct val="0"/>
              </a:spcBef>
            </a:pPr>
            <a:r>
              <a:rPr lang="en-GB" altLang="en-US" sz="2200" b="1" kern="0" dirty="0"/>
              <a:t>Relay Take-over Judge</a:t>
            </a:r>
          </a:p>
        </p:txBody>
      </p:sp>
    </p:spTree>
    <p:extLst>
      <p:ext uri="{BB962C8B-B14F-4D97-AF65-F5344CB8AC3E}">
        <p14:creationId xmlns:p14="http://schemas.microsoft.com/office/powerpoint/2010/main" val="2457959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4172CF30-2F1D-A9C0-8583-B53F4297EFDE}"/>
              </a:ext>
            </a:extLst>
          </p:cNvPr>
          <p:cNvSpPr>
            <a:spLocks noGrp="1" noChangeArrowheads="1"/>
          </p:cNvSpPr>
          <p:nvPr>
            <p:ph type="title"/>
          </p:nvPr>
        </p:nvSpPr>
        <p:spPr>
          <a:xfrm>
            <a:off x="683568" y="1556792"/>
            <a:ext cx="1584176" cy="533400"/>
          </a:xfrm>
          <a:noFill/>
        </p:spPr>
        <p:txBody>
          <a:bodyPr/>
          <a:lstStyle/>
          <a:p>
            <a:pPr>
              <a:spcBef>
                <a:spcPct val="20000"/>
              </a:spcBef>
            </a:pPr>
            <a:r>
              <a:rPr lang="en-US" altLang="en-US" sz="2400" dirty="0">
                <a:solidFill>
                  <a:srgbClr val="0070C0"/>
                </a:solidFill>
              </a:rPr>
              <a:t>Race Day </a:t>
            </a:r>
            <a:br>
              <a:rPr lang="en-GB" altLang="en-US" sz="2400" b="1" dirty="0"/>
            </a:br>
            <a:endParaRPr lang="en-US" altLang="en-US" sz="2400" dirty="0">
              <a:solidFill>
                <a:srgbClr val="00367C"/>
              </a:solidFill>
            </a:endParaRPr>
          </a:p>
        </p:txBody>
      </p:sp>
      <p:sp>
        <p:nvSpPr>
          <p:cNvPr id="11267" name="Rectangle 6">
            <a:extLst>
              <a:ext uri="{FF2B5EF4-FFF2-40B4-BE49-F238E27FC236}">
                <a16:creationId xmlns:a16="http://schemas.microsoft.com/office/drawing/2014/main" id="{3AA4FE86-760B-5488-819E-95C6F3753380}"/>
              </a:ext>
            </a:extLst>
          </p:cNvPr>
          <p:cNvSpPr>
            <a:spLocks noGrp="1" noChangeArrowheads="1"/>
          </p:cNvSpPr>
          <p:nvPr>
            <p:ph idx="1"/>
          </p:nvPr>
        </p:nvSpPr>
        <p:spPr>
          <a:xfrm>
            <a:off x="683568" y="1932491"/>
            <a:ext cx="7776864" cy="3549690"/>
          </a:xfrm>
        </p:spPr>
        <p:txBody>
          <a:bodyPr wrap="square" anchor="ctr">
            <a:spAutoFit/>
          </a:bodyPr>
          <a:lstStyle/>
          <a:p>
            <a:pPr>
              <a:spcBef>
                <a:spcPct val="0"/>
              </a:spcBef>
              <a:spcAft>
                <a:spcPts val="600"/>
              </a:spcAft>
              <a:defRPr/>
            </a:pPr>
            <a:r>
              <a:rPr lang="en-GB" altLang="en-US" sz="2200" b="1" dirty="0"/>
              <a:t>Bring all your required resources with you</a:t>
            </a:r>
          </a:p>
          <a:p>
            <a:pPr>
              <a:spcBef>
                <a:spcPct val="0"/>
              </a:spcBef>
              <a:spcAft>
                <a:spcPts val="600"/>
              </a:spcAft>
              <a:defRPr/>
            </a:pPr>
            <a:r>
              <a:rPr lang="en-GB" altLang="en-US" sz="2200" b="1" dirty="0"/>
              <a:t>Arrive early, allowing time for possible event day traffic congestion</a:t>
            </a:r>
          </a:p>
          <a:p>
            <a:pPr>
              <a:spcBef>
                <a:spcPct val="0"/>
              </a:spcBef>
              <a:spcAft>
                <a:spcPts val="600"/>
              </a:spcAft>
              <a:defRPr/>
            </a:pPr>
            <a:r>
              <a:rPr lang="en-GB" altLang="en-US" sz="2200" b="1" dirty="0"/>
              <a:t>Report to your event day contact upon arrival</a:t>
            </a:r>
          </a:p>
          <a:p>
            <a:pPr>
              <a:spcBef>
                <a:spcPct val="0"/>
              </a:spcBef>
              <a:spcAft>
                <a:spcPts val="600"/>
              </a:spcAft>
              <a:defRPr/>
            </a:pPr>
            <a:r>
              <a:rPr lang="en-GB" altLang="en-US" sz="2200" b="1" dirty="0"/>
              <a:t>Confirm your role(s) for the event and meet up with your team members</a:t>
            </a:r>
          </a:p>
          <a:p>
            <a:pPr>
              <a:spcBef>
                <a:spcPct val="0"/>
              </a:spcBef>
              <a:defRPr/>
            </a:pPr>
            <a:r>
              <a:rPr lang="en-GB" altLang="en-US" sz="2200" b="1" dirty="0"/>
              <a:t>At some events you may be issued with a Duty Sheet of Roles and Responsibilities. This may require you to change roles and points during the event</a:t>
            </a:r>
          </a:p>
        </p:txBody>
      </p:sp>
      <p:sp>
        <p:nvSpPr>
          <p:cNvPr id="2" name="Slide Number Placeholder 1">
            <a:extLst>
              <a:ext uri="{FF2B5EF4-FFF2-40B4-BE49-F238E27FC236}">
                <a16:creationId xmlns:a16="http://schemas.microsoft.com/office/drawing/2014/main" id="{55A473FF-673E-B355-8D80-51E909F81D63}"/>
              </a:ext>
            </a:extLst>
          </p:cNvPr>
          <p:cNvSpPr>
            <a:spLocks noGrp="1"/>
          </p:cNvSpPr>
          <p:nvPr>
            <p:ph type="sldNum" sz="quarter" idx="10"/>
          </p:nvPr>
        </p:nvSpPr>
        <p:spPr/>
        <p:txBody>
          <a:bodyPr/>
          <a:lstStyle/>
          <a:p>
            <a:fld id="{2E5B9E3A-1CFD-4FD9-9E89-DD1D778441F2}" type="slidenum">
              <a:rPr lang="en-GB" smtClean="0"/>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550">
            <a:extLst>
              <a:ext uri="{FF2B5EF4-FFF2-40B4-BE49-F238E27FC236}">
                <a16:creationId xmlns:a16="http://schemas.microsoft.com/office/drawing/2014/main" id="{DA98B2E9-A9C3-5FF4-C765-A38BDDD97D77}"/>
              </a:ext>
            </a:extLst>
          </p:cNvPr>
          <p:cNvGraphicFramePr>
            <a:graphicFrameLocks/>
          </p:cNvGraphicFramePr>
          <p:nvPr>
            <p:extLst>
              <p:ext uri="{D42A27DB-BD31-4B8C-83A1-F6EECF244321}">
                <p14:modId xmlns:p14="http://schemas.microsoft.com/office/powerpoint/2010/main" val="1613842693"/>
              </p:ext>
            </p:extLst>
          </p:nvPr>
        </p:nvGraphicFramePr>
        <p:xfrm>
          <a:off x="2555776" y="1831382"/>
          <a:ext cx="4552950" cy="4267252"/>
        </p:xfrm>
        <a:graphic>
          <a:graphicData uri="http://schemas.openxmlformats.org/drawingml/2006/table">
            <a:tbl>
              <a:tblPr/>
              <a:tblGrid>
                <a:gridCol w="1819275">
                  <a:extLst>
                    <a:ext uri="{9D8B030D-6E8A-4147-A177-3AD203B41FA5}">
                      <a16:colId xmlns:a16="http://schemas.microsoft.com/office/drawing/2014/main" val="20000"/>
                    </a:ext>
                  </a:extLst>
                </a:gridCol>
                <a:gridCol w="455613">
                  <a:extLst>
                    <a:ext uri="{9D8B030D-6E8A-4147-A177-3AD203B41FA5}">
                      <a16:colId xmlns:a16="http://schemas.microsoft.com/office/drawing/2014/main" val="20001"/>
                    </a:ext>
                  </a:extLst>
                </a:gridCol>
                <a:gridCol w="455612">
                  <a:extLst>
                    <a:ext uri="{9D8B030D-6E8A-4147-A177-3AD203B41FA5}">
                      <a16:colId xmlns:a16="http://schemas.microsoft.com/office/drawing/2014/main" val="20002"/>
                    </a:ext>
                  </a:extLst>
                </a:gridCol>
                <a:gridCol w="455613">
                  <a:extLst>
                    <a:ext uri="{9D8B030D-6E8A-4147-A177-3AD203B41FA5}">
                      <a16:colId xmlns:a16="http://schemas.microsoft.com/office/drawing/2014/main" val="20003"/>
                    </a:ext>
                  </a:extLst>
                </a:gridCol>
                <a:gridCol w="455612">
                  <a:extLst>
                    <a:ext uri="{9D8B030D-6E8A-4147-A177-3AD203B41FA5}">
                      <a16:colId xmlns:a16="http://schemas.microsoft.com/office/drawing/2014/main" val="20004"/>
                    </a:ext>
                  </a:extLst>
                </a:gridCol>
                <a:gridCol w="455613">
                  <a:extLst>
                    <a:ext uri="{9D8B030D-6E8A-4147-A177-3AD203B41FA5}">
                      <a16:colId xmlns:a16="http://schemas.microsoft.com/office/drawing/2014/main" val="20005"/>
                    </a:ext>
                  </a:extLst>
                </a:gridCol>
                <a:gridCol w="455612">
                  <a:extLst>
                    <a:ext uri="{9D8B030D-6E8A-4147-A177-3AD203B41FA5}">
                      <a16:colId xmlns:a16="http://schemas.microsoft.com/office/drawing/2014/main" val="20006"/>
                    </a:ext>
                  </a:extLst>
                </a:gridCol>
              </a:tblGrid>
              <a:tr h="304800">
                <a:tc gridSpan="7">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b="1" i="0" u="sng" strike="noStrike" cap="none" normalizeH="0" baseline="0" dirty="0">
                          <a:ln>
                            <a:noFill/>
                          </a:ln>
                          <a:solidFill>
                            <a:schemeClr val="tx1"/>
                          </a:solidFill>
                          <a:effectLst/>
                          <a:latin typeface="Arial" charset="0"/>
                        </a:rPr>
                        <a:t>The Relay Championship</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04800">
                <a:tc gridSpan="7">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b="0" i="0" u="sng" strike="noStrike" cap="none" normalizeH="0" baseline="0" dirty="0">
                          <a:ln>
                            <a:noFill/>
                          </a:ln>
                          <a:solidFill>
                            <a:schemeClr val="tx1"/>
                          </a:solidFill>
                          <a:effectLst/>
                          <a:latin typeface="Arial" charset="0"/>
                        </a:rPr>
                        <a:t>Referee </a:t>
                      </a:r>
                      <a:r>
                        <a:rPr kumimoji="0" lang="en-GB" sz="1400" b="0" i="0" u="none" strike="noStrike" cap="none" normalizeH="0" baseline="0" dirty="0">
                          <a:ln>
                            <a:noFill/>
                          </a:ln>
                          <a:solidFill>
                            <a:schemeClr val="tx1"/>
                          </a:solidFill>
                          <a:effectLst/>
                          <a:latin typeface="Arial" charset="0"/>
                        </a:rPr>
                        <a:t>– An Experienced Official</a:t>
                      </a:r>
                      <a:endParaRPr kumimoji="0" lang="en-GB" sz="1800" b="1"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04800">
                <a:tc gridSpan="7">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400" b="0" i="0" u="sng" strike="noStrike" cap="none" normalizeH="0" baseline="0" dirty="0">
                          <a:ln>
                            <a:noFill/>
                          </a:ln>
                          <a:solidFill>
                            <a:schemeClr val="tx1"/>
                          </a:solidFill>
                          <a:effectLst/>
                          <a:latin typeface="Arial" charset="0"/>
                        </a:rPr>
                        <a:t>Chief Judge</a:t>
                      </a:r>
                      <a:r>
                        <a:rPr kumimoji="0" lang="en-GB" sz="1400" b="0" i="0" u="none" strike="noStrike" cap="none" normalizeH="0" baseline="0" dirty="0">
                          <a:ln>
                            <a:noFill/>
                          </a:ln>
                          <a:solidFill>
                            <a:schemeClr val="tx1"/>
                          </a:solidFill>
                          <a:effectLst/>
                          <a:latin typeface="Arial" charset="0"/>
                        </a:rPr>
                        <a:t> – Another Experienced Official</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Lap</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a:ln>
                            <a:noFill/>
                          </a:ln>
                          <a:solidFill>
                            <a:schemeClr val="tx1"/>
                          </a:solidFill>
                          <a:effectLst/>
                          <a:latin typeface="Times New Roman" pitchFamily="18" charset="0"/>
                          <a:cs typeface="Times New Roman" pitchFamily="18" charset="0"/>
                        </a:rPr>
                        <a:t>1</a:t>
                      </a:r>
                      <a:endParaRPr kumimoji="0" lang="en-GB" sz="1800" b="1"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2</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3</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4</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5</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6</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Start Judge</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Finish Judge</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JC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Finish Number Caller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Finish Number Recorder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Start Number Caller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a:ln>
                            <a:noFill/>
                          </a:ln>
                          <a:solidFill>
                            <a:schemeClr val="tx1"/>
                          </a:solidFill>
                          <a:effectLst/>
                          <a:latin typeface="Times New Roman" pitchFamily="18" charset="0"/>
                          <a:cs typeface="Times New Roman" pitchFamily="18" charset="0"/>
                        </a:rPr>
                        <a:t>Start Number Recorder</a:t>
                      </a:r>
                      <a:endParaRPr kumimoji="0" lang="en-GB" sz="1800" b="1"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RC</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RB</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RA</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RE</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RD</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743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Timekeeper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T1 </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T1</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T1</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0336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a:ln>
                            <a:noFill/>
                          </a:ln>
                          <a:solidFill>
                            <a:schemeClr val="tx1"/>
                          </a:solidFill>
                          <a:effectLst/>
                          <a:latin typeface="Times New Roman" pitchFamily="18" charset="0"/>
                          <a:cs typeface="Times New Roman" pitchFamily="18" charset="0"/>
                        </a:rPr>
                        <a:t>Timekeepers  Recorder</a:t>
                      </a:r>
                      <a:endParaRPr kumimoji="0" lang="en-GB" sz="1800" b="1"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TR1</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Times New Roman" pitchFamily="18" charset="0"/>
                          <a:cs typeface="Times New Roman" pitchFamily="18" charset="0"/>
                        </a:rPr>
                        <a:t>TR1</a:t>
                      </a:r>
                      <a:endParaRPr kumimoji="0" lang="en-GB" sz="1800" b="0" i="0" u="none" strike="noStrike" cap="none" normalizeH="0" baseline="0" dirty="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TR1</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a:ln>
                            <a:noFill/>
                          </a:ln>
                          <a:solidFill>
                            <a:schemeClr val="tx1"/>
                          </a:solidFill>
                          <a:effectLst/>
                          <a:latin typeface="Times New Roman" pitchFamily="18" charset="0"/>
                          <a:cs typeface="Times New Roman" pitchFamily="18" charset="0"/>
                        </a:rPr>
                        <a:t>TR2</a:t>
                      </a:r>
                      <a:endParaRPr kumimoji="0" lang="en-GB" sz="1800" b="0" i="0" u="none" strike="noStrike" cap="none" normalizeH="0" baseline="0">
                        <a:ln>
                          <a:noFill/>
                        </a:ln>
                        <a:solidFill>
                          <a:schemeClr val="tx1"/>
                        </a:solidFill>
                        <a:effectLst/>
                        <a:latin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883910">
                <a:tc gridSpan="7">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000" b="1" i="0" u="none" strike="noStrike" cap="none" normalizeH="0" baseline="0" dirty="0">
                          <a:ln>
                            <a:noFill/>
                          </a:ln>
                          <a:solidFill>
                            <a:schemeClr val="tx1"/>
                          </a:solidFill>
                          <a:effectLst/>
                          <a:latin typeface="Arial" charset="0"/>
                        </a:rPr>
                        <a:t>If recording, collect your recording sheets and ensure that you have sufficient to cover all athletes you are due to record.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000" b="1" i="0" u="none" strike="noStrike" cap="none" normalizeH="0" baseline="0" dirty="0">
                          <a:ln>
                            <a:noFill/>
                          </a:ln>
                          <a:solidFill>
                            <a:schemeClr val="tx1"/>
                          </a:solidFill>
                          <a:effectLst/>
                          <a:latin typeface="Arial" charset="0"/>
                        </a:rPr>
                        <a:t>Visit the area where you will be working during the day with your colleagues and ensure that you understand your role and the roles others will be carrying out.</a:t>
                      </a: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12"/>
                  </a:ext>
                </a:extLst>
              </a:tr>
            </a:tbl>
          </a:graphicData>
        </a:graphic>
      </p:graphicFrame>
      <p:sp>
        <p:nvSpPr>
          <p:cNvPr id="3" name="Rectangle 2">
            <a:extLst>
              <a:ext uri="{FF2B5EF4-FFF2-40B4-BE49-F238E27FC236}">
                <a16:creationId xmlns:a16="http://schemas.microsoft.com/office/drawing/2014/main" id="{BA49D0B9-79EA-5BF1-1425-D228CFABC03D}"/>
              </a:ext>
            </a:extLst>
          </p:cNvPr>
          <p:cNvSpPr/>
          <p:nvPr/>
        </p:nvSpPr>
        <p:spPr>
          <a:xfrm>
            <a:off x="3105476" y="1342833"/>
            <a:ext cx="2933047" cy="461665"/>
          </a:xfrm>
          <a:prstGeom prst="rect">
            <a:avLst/>
          </a:prstGeom>
        </p:spPr>
        <p:txBody>
          <a:bodyPr wrap="none">
            <a:spAutoFit/>
          </a:bodyPr>
          <a:lstStyle/>
          <a:p>
            <a:pPr algn="ctr">
              <a:spcAft>
                <a:spcPts val="0"/>
              </a:spcAft>
              <a:defRPr/>
            </a:pPr>
            <a:r>
              <a:rPr lang="en-US" altLang="en-US" b="1" dirty="0">
                <a:solidFill>
                  <a:srgbClr val="0070C0"/>
                </a:solidFill>
                <a:latin typeface="+mj-lt"/>
              </a:rPr>
              <a:t>Sample Worksheet</a:t>
            </a:r>
            <a:endParaRPr lang="en-GB" dirty="0">
              <a:solidFill>
                <a:srgbClr val="0070C0"/>
              </a:solidFill>
              <a:latin typeface="+mj-lt"/>
            </a:endParaRPr>
          </a:p>
        </p:txBody>
      </p:sp>
      <p:sp>
        <p:nvSpPr>
          <p:cNvPr id="4" name="Slide Number Placeholder 3">
            <a:extLst>
              <a:ext uri="{FF2B5EF4-FFF2-40B4-BE49-F238E27FC236}">
                <a16:creationId xmlns:a16="http://schemas.microsoft.com/office/drawing/2014/main" id="{8621CA23-9157-B585-9FBF-54BC4722D964}"/>
              </a:ext>
            </a:extLst>
          </p:cNvPr>
          <p:cNvSpPr>
            <a:spLocks noGrp="1"/>
          </p:cNvSpPr>
          <p:nvPr>
            <p:ph type="sldNum" sz="quarter" idx="10"/>
          </p:nvPr>
        </p:nvSpPr>
        <p:spPr/>
        <p:txBody>
          <a:bodyPr/>
          <a:lstStyle/>
          <a:p>
            <a:fld id="{2E5B9E3A-1CFD-4FD9-9E89-DD1D778441F2}" type="slidenum">
              <a:rPr lang="en-GB" smtClean="0"/>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E369A5-6C22-06D3-E197-849D44046303}"/>
              </a:ext>
            </a:extLst>
          </p:cNvPr>
          <p:cNvSpPr>
            <a:spLocks noGrp="1"/>
          </p:cNvSpPr>
          <p:nvPr>
            <p:ph idx="1"/>
          </p:nvPr>
        </p:nvSpPr>
        <p:spPr>
          <a:xfrm>
            <a:off x="1646675" y="2060848"/>
            <a:ext cx="5418602" cy="3671057"/>
          </a:xfrm>
        </p:spPr>
        <p:txBody>
          <a:bodyPr/>
          <a:lstStyle/>
          <a:p>
            <a:pPr marL="0" indent="0" eaLnBrk="1" hangingPunct="1">
              <a:spcBef>
                <a:spcPct val="0"/>
              </a:spcBef>
              <a:spcAft>
                <a:spcPts val="0"/>
              </a:spcAft>
              <a:buFontTx/>
              <a:buNone/>
              <a:defRPr/>
            </a:pPr>
            <a:r>
              <a:rPr lang="en-GB" altLang="en-US" sz="2200" b="1" dirty="0"/>
              <a:t>The roles we will look at are as follows:</a:t>
            </a:r>
          </a:p>
          <a:p>
            <a:pPr marL="684000" indent="-342000">
              <a:spcBef>
                <a:spcPct val="0"/>
              </a:spcBef>
              <a:defRPr/>
            </a:pPr>
            <a:r>
              <a:rPr lang="en-GB" altLang="en-US" sz="2200" b="1" dirty="0"/>
              <a:t>Timekeepers’ Recorder</a:t>
            </a:r>
          </a:p>
          <a:p>
            <a:pPr marL="684000" indent="-342000">
              <a:spcBef>
                <a:spcPct val="0"/>
              </a:spcBef>
              <a:defRPr/>
            </a:pPr>
            <a:r>
              <a:rPr lang="en-GB" altLang="en-US" sz="2200" b="1" dirty="0"/>
              <a:t>Spot Number Recorder</a:t>
            </a:r>
          </a:p>
          <a:p>
            <a:pPr marL="684000" indent="-342000">
              <a:spcBef>
                <a:spcPct val="0"/>
              </a:spcBef>
              <a:defRPr/>
            </a:pPr>
            <a:r>
              <a:rPr lang="en-GB" altLang="en-US" sz="2200" b="1" dirty="0"/>
              <a:t>Finish Number Recorder</a:t>
            </a:r>
          </a:p>
          <a:p>
            <a:pPr marL="684000" indent="-342000">
              <a:spcBef>
                <a:spcPct val="0"/>
              </a:spcBef>
              <a:defRPr/>
            </a:pPr>
            <a:r>
              <a:rPr lang="en-GB" altLang="en-US" sz="2200" b="1" dirty="0"/>
              <a:t>Lap / Loop Recorder</a:t>
            </a:r>
          </a:p>
          <a:p>
            <a:pPr marL="684000" indent="-342000">
              <a:spcBef>
                <a:spcPct val="0"/>
              </a:spcBef>
              <a:spcAft>
                <a:spcPts val="0"/>
              </a:spcAft>
              <a:defRPr/>
            </a:pPr>
            <a:r>
              <a:rPr lang="en-GB" altLang="en-US" sz="2200" b="1" dirty="0"/>
              <a:t>Audio Recorder</a:t>
            </a:r>
          </a:p>
          <a:p>
            <a:pPr marL="684000" indent="-342000">
              <a:spcBef>
                <a:spcPct val="0"/>
              </a:spcBef>
              <a:spcAft>
                <a:spcPts val="600"/>
              </a:spcAft>
              <a:defRPr/>
            </a:pPr>
            <a:r>
              <a:rPr lang="en-GB" altLang="en-US" sz="2200" b="1" dirty="0"/>
              <a:t>Video Recording</a:t>
            </a:r>
          </a:p>
          <a:p>
            <a:pPr marL="0" indent="0">
              <a:spcBef>
                <a:spcPct val="0"/>
              </a:spcBef>
              <a:spcAft>
                <a:spcPts val="0"/>
              </a:spcAft>
              <a:buNone/>
              <a:defRPr/>
            </a:pPr>
            <a:r>
              <a:rPr lang="en-GB" altLang="en-US" sz="2200" b="1" dirty="0"/>
              <a:t>We will also look at:</a:t>
            </a:r>
          </a:p>
          <a:p>
            <a:pPr marL="684000" indent="-342000">
              <a:spcBef>
                <a:spcPct val="0"/>
              </a:spcBef>
              <a:spcAft>
                <a:spcPts val="0"/>
              </a:spcAft>
              <a:buFont typeface="Arial" panose="020B0604020202020204" pitchFamily="34" charset="0"/>
              <a:buChar char="•"/>
              <a:defRPr/>
            </a:pPr>
            <a:r>
              <a:rPr lang="en-GB" altLang="en-US" sz="2200" b="1" dirty="0"/>
              <a:t>Manual recorded results</a:t>
            </a:r>
          </a:p>
          <a:p>
            <a:pPr marL="684000" indent="-342000">
              <a:spcBef>
                <a:spcPct val="0"/>
              </a:spcBef>
              <a:spcAft>
                <a:spcPts val="1200"/>
              </a:spcAft>
              <a:buFont typeface="Arial" panose="020B0604020202020204" pitchFamily="34" charset="0"/>
              <a:buChar char="•"/>
              <a:defRPr/>
            </a:pPr>
            <a:r>
              <a:rPr lang="en-GB" altLang="en-US" sz="2200" b="1" dirty="0"/>
              <a:t>Chip recorded results</a:t>
            </a:r>
          </a:p>
          <a:p>
            <a:pPr marL="0" indent="0">
              <a:spcBef>
                <a:spcPct val="0"/>
              </a:spcBef>
              <a:spcAft>
                <a:spcPts val="1200"/>
              </a:spcAft>
              <a:buNone/>
              <a:defRPr/>
            </a:pPr>
            <a:endParaRPr lang="en-GB" altLang="en-US" sz="2200" b="1" dirty="0"/>
          </a:p>
        </p:txBody>
      </p:sp>
      <p:sp>
        <p:nvSpPr>
          <p:cNvPr id="19459" name="Title 3">
            <a:extLst>
              <a:ext uri="{FF2B5EF4-FFF2-40B4-BE49-F238E27FC236}">
                <a16:creationId xmlns:a16="http://schemas.microsoft.com/office/drawing/2014/main" id="{1DF92EBE-31F5-9296-9AFF-0A6273AA4932}"/>
              </a:ext>
            </a:extLst>
          </p:cNvPr>
          <p:cNvSpPr>
            <a:spLocks noGrp="1" noChangeArrowheads="1"/>
          </p:cNvSpPr>
          <p:nvPr>
            <p:ph type="title"/>
          </p:nvPr>
        </p:nvSpPr>
        <p:spPr>
          <a:xfrm>
            <a:off x="1646675" y="1628800"/>
            <a:ext cx="3042338" cy="533400"/>
          </a:xfrm>
          <a:noFill/>
        </p:spPr>
        <p:txBody>
          <a:bodyPr/>
          <a:lstStyle/>
          <a:p>
            <a:pPr eaLnBrk="1" hangingPunct="1">
              <a:spcBef>
                <a:spcPct val="20000"/>
              </a:spcBef>
            </a:pPr>
            <a:r>
              <a:rPr lang="en-US" altLang="en-US" sz="2400" dirty="0">
                <a:solidFill>
                  <a:srgbClr val="0070C0"/>
                </a:solidFill>
              </a:rPr>
              <a:t>Types of Recorder</a:t>
            </a:r>
          </a:p>
        </p:txBody>
      </p:sp>
      <p:sp>
        <p:nvSpPr>
          <p:cNvPr id="2" name="Slide Number Placeholder 1">
            <a:extLst>
              <a:ext uri="{FF2B5EF4-FFF2-40B4-BE49-F238E27FC236}">
                <a16:creationId xmlns:a16="http://schemas.microsoft.com/office/drawing/2014/main" id="{D54296DD-5515-25CC-3AE9-C3CF2F98B6EE}"/>
              </a:ext>
            </a:extLst>
          </p:cNvPr>
          <p:cNvSpPr>
            <a:spLocks noGrp="1"/>
          </p:cNvSpPr>
          <p:nvPr>
            <p:ph type="sldNum" sz="quarter" idx="10"/>
          </p:nvPr>
        </p:nvSpPr>
        <p:spPr/>
        <p:txBody>
          <a:bodyPr/>
          <a:lstStyle/>
          <a:p>
            <a:fld id="{2E5B9E3A-1CFD-4FD9-9E89-DD1D778441F2}" type="slidenum">
              <a:rPr lang="en-GB" smtClean="0"/>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AF02F91-9370-C129-53E9-1569F08BC453}"/>
              </a:ext>
            </a:extLst>
          </p:cNvPr>
          <p:cNvSpPr>
            <a:spLocks noGrp="1"/>
          </p:cNvSpPr>
          <p:nvPr>
            <p:ph type="title"/>
          </p:nvPr>
        </p:nvSpPr>
        <p:spPr>
          <a:xfrm>
            <a:off x="407433" y="1653778"/>
            <a:ext cx="4070527" cy="533400"/>
          </a:xfrm>
        </p:spPr>
        <p:txBody>
          <a:bodyPr/>
          <a:lstStyle/>
          <a:p>
            <a:r>
              <a:rPr lang="en-US" altLang="en-US" sz="2400" dirty="0">
                <a:solidFill>
                  <a:srgbClr val="0070C0"/>
                </a:solidFill>
              </a:rPr>
              <a:t>Timekeepers’ Recorder 1</a:t>
            </a:r>
            <a:endParaRPr lang="en-GB" altLang="en-US" sz="2400" dirty="0">
              <a:solidFill>
                <a:srgbClr val="0070C0"/>
              </a:solidFill>
            </a:endParaRPr>
          </a:p>
        </p:txBody>
      </p:sp>
      <p:sp>
        <p:nvSpPr>
          <p:cNvPr id="20483" name="Content Placeholder 2">
            <a:extLst>
              <a:ext uri="{FF2B5EF4-FFF2-40B4-BE49-F238E27FC236}">
                <a16:creationId xmlns:a16="http://schemas.microsoft.com/office/drawing/2014/main" id="{1B6365E4-259F-6AF8-41EE-123C37497EFB}"/>
              </a:ext>
            </a:extLst>
          </p:cNvPr>
          <p:cNvSpPr>
            <a:spLocks noGrp="1"/>
          </p:cNvSpPr>
          <p:nvPr>
            <p:ph idx="1"/>
          </p:nvPr>
        </p:nvSpPr>
        <p:spPr>
          <a:xfrm>
            <a:off x="407433" y="2132856"/>
            <a:ext cx="8235094" cy="3744416"/>
          </a:xfrm>
        </p:spPr>
        <p:txBody>
          <a:bodyPr/>
          <a:lstStyle/>
          <a:p>
            <a:pPr>
              <a:spcBef>
                <a:spcPct val="0"/>
              </a:spcBef>
              <a:spcAft>
                <a:spcPts val="600"/>
              </a:spcAft>
              <a:defRPr/>
            </a:pPr>
            <a:r>
              <a:rPr lang="en-GB" altLang="en-US" sz="2200" b="1" dirty="0"/>
              <a:t>The Timekeepers’ Recorder works alongside the Timekeeper, positioned at one end of the finish line facing the Timekeeper whilst ensuring that the Timekeeper has an unimpeded view of the finish line</a:t>
            </a:r>
          </a:p>
          <a:p>
            <a:pPr>
              <a:spcBef>
                <a:spcPct val="0"/>
              </a:spcBef>
              <a:spcAft>
                <a:spcPts val="600"/>
              </a:spcAft>
              <a:defRPr/>
            </a:pPr>
            <a:r>
              <a:rPr lang="en-GB" altLang="en-US" sz="2200" b="1" dirty="0"/>
              <a:t>Establish the method the Timekeeper is going to use to call times. Differing methods employed, particularly in calling minutes (or hours) once running time has passed beyond 60 minutes</a:t>
            </a:r>
          </a:p>
          <a:p>
            <a:pPr>
              <a:spcBef>
                <a:spcPct val="0"/>
              </a:spcBef>
              <a:spcAft>
                <a:spcPts val="600"/>
              </a:spcAft>
              <a:defRPr/>
            </a:pPr>
            <a:r>
              <a:rPr lang="en-GB" altLang="en-US" sz="2200" b="1" dirty="0"/>
              <a:t>Timekeepers generally only call the minutes or hours when they change, rather than for each time they call</a:t>
            </a:r>
          </a:p>
        </p:txBody>
      </p:sp>
      <p:sp>
        <p:nvSpPr>
          <p:cNvPr id="2" name="Slide Number Placeholder 1">
            <a:extLst>
              <a:ext uri="{FF2B5EF4-FFF2-40B4-BE49-F238E27FC236}">
                <a16:creationId xmlns:a16="http://schemas.microsoft.com/office/drawing/2014/main" id="{87FAE1EF-A6D6-2042-18C3-00F742A77F24}"/>
              </a:ext>
            </a:extLst>
          </p:cNvPr>
          <p:cNvSpPr>
            <a:spLocks noGrp="1"/>
          </p:cNvSpPr>
          <p:nvPr>
            <p:ph type="sldNum" sz="quarter" idx="10"/>
          </p:nvPr>
        </p:nvSpPr>
        <p:spPr/>
        <p:txBody>
          <a:bodyPr/>
          <a:lstStyle/>
          <a:p>
            <a:fld id="{2E5B9E3A-1CFD-4FD9-9E89-DD1D778441F2}" type="slidenum">
              <a:rPr lang="en-GB" smtClean="0"/>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3059E47-F62A-93F0-D497-B3344D201BE0}"/>
              </a:ext>
            </a:extLst>
          </p:cNvPr>
          <p:cNvSpPr>
            <a:spLocks noGrp="1"/>
          </p:cNvSpPr>
          <p:nvPr>
            <p:ph type="title"/>
          </p:nvPr>
        </p:nvSpPr>
        <p:spPr>
          <a:xfrm>
            <a:off x="614282" y="1509478"/>
            <a:ext cx="3885710" cy="533400"/>
          </a:xfrm>
        </p:spPr>
        <p:txBody>
          <a:bodyPr/>
          <a:lstStyle/>
          <a:p>
            <a:r>
              <a:rPr lang="en-US" altLang="en-US" sz="2400" dirty="0">
                <a:solidFill>
                  <a:srgbClr val="0070C0"/>
                </a:solidFill>
              </a:rPr>
              <a:t>Timekeepers’ Recorder 2</a:t>
            </a:r>
            <a:endParaRPr lang="en-GB" altLang="en-US" sz="2400" dirty="0">
              <a:solidFill>
                <a:srgbClr val="0070C0"/>
              </a:solidFill>
            </a:endParaRPr>
          </a:p>
        </p:txBody>
      </p:sp>
      <p:sp>
        <p:nvSpPr>
          <p:cNvPr id="3" name="Content Placeholder 2">
            <a:extLst>
              <a:ext uri="{FF2B5EF4-FFF2-40B4-BE49-F238E27FC236}">
                <a16:creationId xmlns:a16="http://schemas.microsoft.com/office/drawing/2014/main" id="{C91546C9-F347-0584-36D3-CF343DB6B04D}"/>
              </a:ext>
            </a:extLst>
          </p:cNvPr>
          <p:cNvSpPr>
            <a:spLocks noGrp="1"/>
          </p:cNvSpPr>
          <p:nvPr>
            <p:ph idx="1"/>
          </p:nvPr>
        </p:nvSpPr>
        <p:spPr>
          <a:xfrm>
            <a:off x="614282" y="1916832"/>
            <a:ext cx="7915436" cy="3956074"/>
          </a:xfrm>
        </p:spPr>
        <p:txBody>
          <a:bodyPr/>
          <a:lstStyle/>
          <a:p>
            <a:pPr>
              <a:spcBef>
                <a:spcPct val="0"/>
              </a:spcBef>
              <a:spcAft>
                <a:spcPts val="0"/>
              </a:spcAft>
              <a:defRPr/>
            </a:pPr>
            <a:r>
              <a:rPr lang="en-GB" altLang="en-US" sz="2200" b="1" dirty="0"/>
              <a:t>Timekeepers may use different methods when calling multiple athletes crossing the finish line at the same time. Most common is to call the time first followed by the number of athletes finishing.</a:t>
            </a:r>
          </a:p>
          <a:p>
            <a:pPr marL="342000" indent="0">
              <a:spcBef>
                <a:spcPct val="0"/>
              </a:spcBef>
              <a:spcAft>
                <a:spcPts val="600"/>
              </a:spcAft>
              <a:buNone/>
              <a:defRPr/>
            </a:pPr>
            <a:r>
              <a:rPr lang="en-GB" altLang="en-US" sz="2200" b="1" dirty="0"/>
              <a:t>e.g. 1:46:38 x 5 = 1 hour 46 minutes 38 seconds for 5 finishing athletes. </a:t>
            </a:r>
          </a:p>
          <a:p>
            <a:pPr>
              <a:spcBef>
                <a:spcPct val="0"/>
              </a:spcBef>
              <a:spcAft>
                <a:spcPts val="1200"/>
              </a:spcAft>
              <a:defRPr/>
            </a:pPr>
            <a:r>
              <a:rPr lang="en-GB" altLang="en-US" sz="2200" b="1" dirty="0"/>
              <a:t>The most widely used recording method for multiple finishers would be to write the finish time on the next empty position on the recording sheet and draw a line through the next 4 finishing position lines, to indicate a total of 5 positions at that time.</a:t>
            </a:r>
          </a:p>
        </p:txBody>
      </p:sp>
      <p:sp>
        <p:nvSpPr>
          <p:cNvPr id="2" name="Slide Number Placeholder 1">
            <a:extLst>
              <a:ext uri="{FF2B5EF4-FFF2-40B4-BE49-F238E27FC236}">
                <a16:creationId xmlns:a16="http://schemas.microsoft.com/office/drawing/2014/main" id="{443CDE6B-4752-14B2-4EA4-CA32AB7A8FAF}"/>
              </a:ext>
            </a:extLst>
          </p:cNvPr>
          <p:cNvSpPr>
            <a:spLocks noGrp="1"/>
          </p:cNvSpPr>
          <p:nvPr>
            <p:ph type="sldNum" sz="quarter" idx="10"/>
          </p:nvPr>
        </p:nvSpPr>
        <p:spPr/>
        <p:txBody>
          <a:bodyPr/>
          <a:lstStyle/>
          <a:p>
            <a:fld id="{2E5B9E3A-1CFD-4FD9-9E89-DD1D778441F2}" type="slidenum">
              <a:rPr lang="en-GB" smtClean="0"/>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A318F519-2A6A-1434-E31A-D4CA8BEC8522}"/>
              </a:ext>
            </a:extLst>
          </p:cNvPr>
          <p:cNvSpPr>
            <a:spLocks noGrp="1"/>
          </p:cNvSpPr>
          <p:nvPr>
            <p:ph type="title"/>
          </p:nvPr>
        </p:nvSpPr>
        <p:spPr>
          <a:xfrm>
            <a:off x="460276" y="1177617"/>
            <a:ext cx="3974976" cy="504056"/>
          </a:xfrm>
        </p:spPr>
        <p:txBody>
          <a:bodyPr/>
          <a:lstStyle/>
          <a:p>
            <a:r>
              <a:rPr lang="en-US" altLang="en-US" sz="2400" dirty="0">
                <a:solidFill>
                  <a:srgbClr val="0070C0"/>
                </a:solidFill>
              </a:rPr>
              <a:t>Timekeepers’ Recorder 3</a:t>
            </a:r>
            <a:endParaRPr lang="en-GB" altLang="en-US" sz="2400" dirty="0">
              <a:solidFill>
                <a:srgbClr val="0070C0"/>
              </a:solidFill>
            </a:endParaRPr>
          </a:p>
        </p:txBody>
      </p:sp>
      <p:sp>
        <p:nvSpPr>
          <p:cNvPr id="22531" name="Content Placeholder 2">
            <a:extLst>
              <a:ext uri="{FF2B5EF4-FFF2-40B4-BE49-F238E27FC236}">
                <a16:creationId xmlns:a16="http://schemas.microsoft.com/office/drawing/2014/main" id="{633421D2-77F4-B8F8-5DAE-54EC82E15D87}"/>
              </a:ext>
            </a:extLst>
          </p:cNvPr>
          <p:cNvSpPr>
            <a:spLocks noGrp="1"/>
          </p:cNvSpPr>
          <p:nvPr>
            <p:ph idx="1"/>
          </p:nvPr>
        </p:nvSpPr>
        <p:spPr>
          <a:xfrm>
            <a:off x="460276" y="1574605"/>
            <a:ext cx="8223448" cy="4950740"/>
          </a:xfrm>
        </p:spPr>
        <p:txBody>
          <a:bodyPr/>
          <a:lstStyle/>
          <a:p>
            <a:pPr>
              <a:spcBef>
                <a:spcPct val="0"/>
              </a:spcBef>
              <a:spcAft>
                <a:spcPts val="600"/>
              </a:spcAft>
              <a:defRPr/>
            </a:pPr>
            <a:r>
              <a:rPr lang="en-GB" altLang="en-US" sz="2200" b="1" dirty="0"/>
              <a:t>If possible, liaise with the Finish Recording team to ensure you remain synchronised with them</a:t>
            </a:r>
          </a:p>
          <a:p>
            <a:pPr>
              <a:spcBef>
                <a:spcPct val="0"/>
              </a:spcBef>
              <a:spcAft>
                <a:spcPts val="600"/>
              </a:spcAft>
              <a:defRPr/>
            </a:pPr>
            <a:r>
              <a:rPr lang="en-GB" altLang="en-US" sz="2200" b="1" dirty="0"/>
              <a:t>When approaching the end of a recording sheet  be prepared to quickly change sheets</a:t>
            </a:r>
          </a:p>
          <a:p>
            <a:pPr>
              <a:spcBef>
                <a:spcPct val="0"/>
              </a:spcBef>
              <a:spcAft>
                <a:spcPts val="600"/>
              </a:spcAft>
              <a:defRPr/>
            </a:pPr>
            <a:r>
              <a:rPr lang="en-GB" altLang="en-US" sz="2200" b="1" dirty="0"/>
              <a:t>Anticipate a lull in athletes crossing the line to prepare completed recording sheets for passing to the Results Runner</a:t>
            </a:r>
          </a:p>
          <a:p>
            <a:pPr>
              <a:spcBef>
                <a:spcPct val="0"/>
              </a:spcBef>
              <a:spcAft>
                <a:spcPts val="600"/>
              </a:spcAft>
            </a:pPr>
            <a:r>
              <a:rPr lang="en-GB" altLang="en-US" sz="2200" b="1" dirty="0"/>
              <a:t>If a Spot Number</a:t>
            </a:r>
            <a:r>
              <a:rPr lang="en-GB" altLang="en-US" sz="2200" b="1" dirty="0">
                <a:solidFill>
                  <a:srgbClr val="0070C0"/>
                </a:solidFill>
              </a:rPr>
              <a:t>*</a:t>
            </a:r>
            <a:r>
              <a:rPr lang="en-GB" altLang="en-US" sz="2200" b="1" dirty="0"/>
              <a:t> Recorder is not employed the Timekeeper will either, ask you to record random spot numbers as athletes cross the finish line (when time permits) or will call spot numbers for you to record</a:t>
            </a:r>
          </a:p>
          <a:p>
            <a:pPr marL="0" indent="0">
              <a:spcBef>
                <a:spcPct val="0"/>
              </a:spcBef>
              <a:spcAft>
                <a:spcPts val="800"/>
              </a:spcAft>
              <a:buNone/>
            </a:pPr>
            <a:r>
              <a:rPr lang="en-GB" altLang="en-US" sz="2200" b="1" dirty="0">
                <a:solidFill>
                  <a:srgbClr val="0070C0"/>
                </a:solidFill>
              </a:rPr>
              <a:t>* </a:t>
            </a:r>
            <a:r>
              <a:rPr lang="en-GB" altLang="en-US" sz="2200" b="1" i="1" dirty="0">
                <a:solidFill>
                  <a:srgbClr val="0070C0"/>
                </a:solidFill>
              </a:rPr>
              <a:t>A “Spot Number” is the race number of the next athlete to cross the line and is recorded beside the athlete's time</a:t>
            </a:r>
            <a:r>
              <a:rPr lang="en-GB" altLang="en-US" sz="2200" i="1" dirty="0">
                <a:solidFill>
                  <a:srgbClr val="0070C0"/>
                </a:solidFill>
              </a:rPr>
              <a:t> </a:t>
            </a:r>
          </a:p>
        </p:txBody>
      </p:sp>
      <p:sp>
        <p:nvSpPr>
          <p:cNvPr id="2" name="Slide Number Placeholder 1">
            <a:extLst>
              <a:ext uri="{FF2B5EF4-FFF2-40B4-BE49-F238E27FC236}">
                <a16:creationId xmlns:a16="http://schemas.microsoft.com/office/drawing/2014/main" id="{B0F7243F-B1D3-8001-F8F2-6E9FDE7A2B84}"/>
              </a:ext>
            </a:extLst>
          </p:cNvPr>
          <p:cNvSpPr>
            <a:spLocks noGrp="1"/>
          </p:cNvSpPr>
          <p:nvPr>
            <p:ph type="sldNum" sz="quarter" idx="10"/>
          </p:nvPr>
        </p:nvSpPr>
        <p:spPr/>
        <p:txBody>
          <a:bodyPr/>
          <a:lstStyle/>
          <a:p>
            <a:fld id="{2E5B9E3A-1CFD-4FD9-9E89-DD1D778441F2}" type="slidenum">
              <a:rPr lang="en-GB" smtClean="0"/>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019EEB06-C82B-3E9B-5441-B78AE9F7EBC6}"/>
              </a:ext>
            </a:extLst>
          </p:cNvPr>
          <p:cNvSpPr>
            <a:spLocks noGrp="1"/>
          </p:cNvSpPr>
          <p:nvPr>
            <p:ph type="title"/>
          </p:nvPr>
        </p:nvSpPr>
        <p:spPr>
          <a:xfrm>
            <a:off x="504825" y="1582170"/>
            <a:ext cx="3744416" cy="533400"/>
          </a:xfrm>
        </p:spPr>
        <p:txBody>
          <a:bodyPr/>
          <a:lstStyle/>
          <a:p>
            <a:r>
              <a:rPr lang="en-US" altLang="en-US" sz="2400" dirty="0">
                <a:solidFill>
                  <a:srgbClr val="0070C0"/>
                </a:solidFill>
              </a:rPr>
              <a:t>Spot Number Recorder</a:t>
            </a:r>
            <a:endParaRPr lang="en-GB" altLang="en-US" sz="2400" dirty="0">
              <a:solidFill>
                <a:srgbClr val="0070C0"/>
              </a:solidFill>
            </a:endParaRPr>
          </a:p>
        </p:txBody>
      </p:sp>
      <p:sp>
        <p:nvSpPr>
          <p:cNvPr id="23555" name="Content Placeholder 2">
            <a:extLst>
              <a:ext uri="{FF2B5EF4-FFF2-40B4-BE49-F238E27FC236}">
                <a16:creationId xmlns:a16="http://schemas.microsoft.com/office/drawing/2014/main" id="{4C8ED2DC-07F2-F4F5-4B79-0F8DC423B6CB}"/>
              </a:ext>
            </a:extLst>
          </p:cNvPr>
          <p:cNvSpPr>
            <a:spLocks noGrp="1"/>
          </p:cNvSpPr>
          <p:nvPr>
            <p:ph idx="1"/>
          </p:nvPr>
        </p:nvSpPr>
        <p:spPr>
          <a:xfrm>
            <a:off x="504825" y="2060848"/>
            <a:ext cx="8134350" cy="3787080"/>
          </a:xfrm>
        </p:spPr>
        <p:txBody>
          <a:bodyPr/>
          <a:lstStyle/>
          <a:p>
            <a:pPr>
              <a:spcBef>
                <a:spcPct val="0"/>
              </a:spcBef>
              <a:spcAft>
                <a:spcPts val="600"/>
              </a:spcAft>
            </a:pPr>
            <a:r>
              <a:rPr lang="en-GB" altLang="en-US" sz="2200" b="1" dirty="0"/>
              <a:t>“Spot Numbers” assist the Results Team in aligning time and place recording sheets, to ensure the correct finish order and times are attributed to athletes</a:t>
            </a:r>
          </a:p>
          <a:p>
            <a:pPr>
              <a:spcBef>
                <a:spcPct val="0"/>
              </a:spcBef>
              <a:spcAft>
                <a:spcPts val="600"/>
              </a:spcAft>
            </a:pPr>
            <a:r>
              <a:rPr lang="en-GB" altLang="en-US" sz="2200" b="1" dirty="0"/>
              <a:t>A Spot Number Recorder works closely with the Race Timekeeper or a Secondary Timekeeper, who have started their running watch at the start of the race</a:t>
            </a:r>
          </a:p>
          <a:p>
            <a:pPr>
              <a:spcBef>
                <a:spcPct val="0"/>
              </a:spcBef>
              <a:spcAft>
                <a:spcPts val="600"/>
              </a:spcAft>
            </a:pPr>
            <a:r>
              <a:rPr lang="en-GB" altLang="en-US" sz="2200" b="1" dirty="0"/>
              <a:t>The Timekeeper calls a time and race number of the athlete crossing the line, the Spot Number Recorder records both</a:t>
            </a:r>
          </a:p>
          <a:p>
            <a:pPr>
              <a:spcBef>
                <a:spcPct val="0"/>
              </a:spcBef>
              <a:spcAft>
                <a:spcPts val="1200"/>
              </a:spcAft>
            </a:pPr>
            <a:r>
              <a:rPr lang="en-GB" altLang="en-US" sz="2200" b="1" dirty="0"/>
              <a:t>Attempt to record as many “Spot Numbers” as possible. </a:t>
            </a:r>
          </a:p>
        </p:txBody>
      </p:sp>
      <p:sp>
        <p:nvSpPr>
          <p:cNvPr id="2" name="Slide Number Placeholder 1">
            <a:extLst>
              <a:ext uri="{FF2B5EF4-FFF2-40B4-BE49-F238E27FC236}">
                <a16:creationId xmlns:a16="http://schemas.microsoft.com/office/drawing/2014/main" id="{D4DABD6F-C56C-BFF1-F4C7-C383CE39CC55}"/>
              </a:ext>
            </a:extLst>
          </p:cNvPr>
          <p:cNvSpPr>
            <a:spLocks noGrp="1"/>
          </p:cNvSpPr>
          <p:nvPr>
            <p:ph type="sldNum" sz="quarter" idx="10"/>
          </p:nvPr>
        </p:nvSpPr>
        <p:spPr/>
        <p:txBody>
          <a:bodyPr/>
          <a:lstStyle/>
          <a:p>
            <a:fld id="{2E5B9E3A-1CFD-4FD9-9E89-DD1D778441F2}" type="slidenum">
              <a:rPr lang="en-GB" smtClean="0"/>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683B4B-B99E-D2E7-F37B-541C08563B3C}"/>
              </a:ext>
            </a:extLst>
          </p:cNvPr>
          <p:cNvSpPr>
            <a:spLocks noGrp="1"/>
          </p:cNvSpPr>
          <p:nvPr>
            <p:ph type="title"/>
          </p:nvPr>
        </p:nvSpPr>
        <p:spPr>
          <a:xfrm>
            <a:off x="385269" y="1181491"/>
            <a:ext cx="4191000" cy="533400"/>
          </a:xfrm>
        </p:spPr>
        <p:txBody>
          <a:bodyPr/>
          <a:lstStyle/>
          <a:p>
            <a:r>
              <a:rPr lang="en-US" altLang="en-US" sz="2400" dirty="0">
                <a:solidFill>
                  <a:srgbClr val="0070C0"/>
                </a:solidFill>
              </a:rPr>
              <a:t>Finish Number Recorder</a:t>
            </a:r>
            <a:endParaRPr lang="en-GB" altLang="en-US" sz="2400" dirty="0">
              <a:solidFill>
                <a:srgbClr val="0070C0"/>
              </a:solidFill>
            </a:endParaRPr>
          </a:p>
        </p:txBody>
      </p:sp>
      <p:sp>
        <p:nvSpPr>
          <p:cNvPr id="24579" name="Content Placeholder 2">
            <a:extLst>
              <a:ext uri="{FF2B5EF4-FFF2-40B4-BE49-F238E27FC236}">
                <a16:creationId xmlns:a16="http://schemas.microsoft.com/office/drawing/2014/main" id="{800817FA-6E29-1BBF-3762-F18AB3D61B03}"/>
              </a:ext>
            </a:extLst>
          </p:cNvPr>
          <p:cNvSpPr>
            <a:spLocks noGrp="1"/>
          </p:cNvSpPr>
          <p:nvPr>
            <p:ph idx="1"/>
          </p:nvPr>
        </p:nvSpPr>
        <p:spPr>
          <a:xfrm>
            <a:off x="381000" y="1564553"/>
            <a:ext cx="8382000" cy="4791797"/>
          </a:xfrm>
        </p:spPr>
        <p:txBody>
          <a:bodyPr/>
          <a:lstStyle/>
          <a:p>
            <a:pPr>
              <a:spcBef>
                <a:spcPct val="0"/>
              </a:spcBef>
              <a:spcAft>
                <a:spcPts val="600"/>
              </a:spcAft>
            </a:pPr>
            <a:r>
              <a:rPr lang="en-GB" altLang="en-US" sz="2200" b="1" dirty="0"/>
              <a:t>The Finish Number Recorder works with a Finish Number Caller and stands with their back to the end of a finish funnel facing the Caller</a:t>
            </a:r>
          </a:p>
          <a:p>
            <a:pPr>
              <a:spcBef>
                <a:spcPct val="0"/>
              </a:spcBef>
              <a:spcAft>
                <a:spcPts val="600"/>
              </a:spcAft>
            </a:pPr>
            <a:r>
              <a:rPr lang="en-GB" altLang="en-US" sz="2200" b="1" dirty="0"/>
              <a:t>The Caller should have clear sight of athletes leaving the finish funnel and calls the race number of the athletes as they reach the end of the funnel to the Recorder, who records the number on a recording sheet</a:t>
            </a:r>
          </a:p>
          <a:p>
            <a:pPr>
              <a:spcBef>
                <a:spcPct val="0"/>
              </a:spcBef>
              <a:spcAft>
                <a:spcPts val="600"/>
              </a:spcAft>
            </a:pPr>
            <a:r>
              <a:rPr lang="en-GB" altLang="en-US" sz="2200" b="1" dirty="0"/>
              <a:t>When approaching the end of a recording sheet be prepared to quickly change sheets</a:t>
            </a:r>
          </a:p>
          <a:p>
            <a:pPr>
              <a:spcBef>
                <a:spcPct val="0"/>
              </a:spcBef>
              <a:spcAft>
                <a:spcPts val="600"/>
              </a:spcAft>
            </a:pPr>
            <a:r>
              <a:rPr lang="en-GB" altLang="en-US" sz="2200" b="1" dirty="0"/>
              <a:t>If possible, liaise with the Timekeeping team to ensure you remain synchronised with them</a:t>
            </a:r>
          </a:p>
          <a:p>
            <a:pPr>
              <a:spcBef>
                <a:spcPct val="0"/>
              </a:spcBef>
              <a:spcAft>
                <a:spcPts val="800"/>
              </a:spcAft>
            </a:pPr>
            <a:r>
              <a:rPr lang="en-GB" altLang="en-US" sz="2200" b="1" dirty="0"/>
              <a:t>Anticipate a lull in athletes exiting the funnel to prepare completed sheets for passing to the Results Runner</a:t>
            </a:r>
          </a:p>
        </p:txBody>
      </p:sp>
      <p:sp>
        <p:nvSpPr>
          <p:cNvPr id="2" name="Slide Number Placeholder 1">
            <a:extLst>
              <a:ext uri="{FF2B5EF4-FFF2-40B4-BE49-F238E27FC236}">
                <a16:creationId xmlns:a16="http://schemas.microsoft.com/office/drawing/2014/main" id="{AA2FA094-D0D2-30F2-4B06-8C83DEB9063E}"/>
              </a:ext>
            </a:extLst>
          </p:cNvPr>
          <p:cNvSpPr>
            <a:spLocks noGrp="1"/>
          </p:cNvSpPr>
          <p:nvPr>
            <p:ph type="sldNum" sz="quarter" idx="10"/>
          </p:nvPr>
        </p:nvSpPr>
        <p:spPr/>
        <p:txBody>
          <a:bodyPr/>
          <a:lstStyle/>
          <a:p>
            <a:fld id="{2E5B9E3A-1CFD-4FD9-9E89-DD1D778441F2}" type="slidenum">
              <a:rPr lang="en-GB" smtClean="0"/>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F9179-8FDE-59E4-139C-D51C9F42ED46}"/>
            </a:ext>
          </a:extLst>
        </p:cNvPr>
        <p:cNvGrpSpPr/>
        <p:nvPr/>
      </p:nvGrpSpPr>
      <p:grpSpPr>
        <a:xfrm>
          <a:off x="0" y="0"/>
          <a:ext cx="0" cy="0"/>
          <a:chOff x="0" y="0"/>
          <a:chExt cx="0" cy="0"/>
        </a:xfrm>
      </p:grpSpPr>
      <p:sp>
        <p:nvSpPr>
          <p:cNvPr id="24578" name="Title 1">
            <a:extLst>
              <a:ext uri="{FF2B5EF4-FFF2-40B4-BE49-F238E27FC236}">
                <a16:creationId xmlns:a16="http://schemas.microsoft.com/office/drawing/2014/main" id="{2857E5FD-A5DB-9265-BD51-9394C10CE623}"/>
              </a:ext>
            </a:extLst>
          </p:cNvPr>
          <p:cNvSpPr>
            <a:spLocks noGrp="1"/>
          </p:cNvSpPr>
          <p:nvPr>
            <p:ph type="title"/>
          </p:nvPr>
        </p:nvSpPr>
        <p:spPr>
          <a:xfrm>
            <a:off x="2843808" y="1484783"/>
            <a:ext cx="3456384" cy="893440"/>
          </a:xfrm>
        </p:spPr>
        <p:txBody>
          <a:bodyPr/>
          <a:lstStyle/>
          <a:p>
            <a:pPr algn="ctr"/>
            <a:r>
              <a:rPr lang="en-US" altLang="en-US" sz="2400" dirty="0">
                <a:solidFill>
                  <a:srgbClr val="0070C0"/>
                </a:solidFill>
              </a:rPr>
              <a:t>Results Runner</a:t>
            </a:r>
            <a:br>
              <a:rPr lang="en-US" altLang="en-US" sz="2400" dirty="0">
                <a:solidFill>
                  <a:srgbClr val="0070C0"/>
                </a:solidFill>
              </a:rPr>
            </a:br>
            <a:r>
              <a:rPr lang="en-US" altLang="en-US" sz="2400" dirty="0">
                <a:solidFill>
                  <a:srgbClr val="0070C0"/>
                </a:solidFill>
              </a:rPr>
              <a:t>(Supplementary Role)</a:t>
            </a:r>
            <a:endParaRPr lang="en-GB" altLang="en-US" sz="2400" dirty="0">
              <a:solidFill>
                <a:srgbClr val="0070C0"/>
              </a:solidFill>
            </a:endParaRPr>
          </a:p>
        </p:txBody>
      </p:sp>
      <p:sp>
        <p:nvSpPr>
          <p:cNvPr id="24579" name="Content Placeholder 2">
            <a:extLst>
              <a:ext uri="{FF2B5EF4-FFF2-40B4-BE49-F238E27FC236}">
                <a16:creationId xmlns:a16="http://schemas.microsoft.com/office/drawing/2014/main" id="{82358956-7E85-E0FB-BD4D-AACCB5A63911}"/>
              </a:ext>
            </a:extLst>
          </p:cNvPr>
          <p:cNvSpPr>
            <a:spLocks noGrp="1"/>
          </p:cNvSpPr>
          <p:nvPr>
            <p:ph idx="1"/>
          </p:nvPr>
        </p:nvSpPr>
        <p:spPr>
          <a:xfrm>
            <a:off x="928328" y="2378642"/>
            <a:ext cx="7287344" cy="2880321"/>
          </a:xfrm>
        </p:spPr>
        <p:txBody>
          <a:bodyPr/>
          <a:lstStyle/>
          <a:p>
            <a:pPr>
              <a:spcBef>
                <a:spcPct val="0"/>
              </a:spcBef>
              <a:spcAft>
                <a:spcPts val="600"/>
              </a:spcAft>
            </a:pPr>
            <a:r>
              <a:rPr lang="en-GB" altLang="en-US" sz="2200" b="1" dirty="0"/>
              <a:t>The Results Runner collects Time, Spot Number and Place recording sheets from the Timekeepers’ Recorder, Spot Number Recorder and Finish Number Recorder</a:t>
            </a:r>
          </a:p>
          <a:p>
            <a:pPr>
              <a:spcBef>
                <a:spcPct val="0"/>
              </a:spcBef>
              <a:spcAft>
                <a:spcPts val="800"/>
              </a:spcAft>
            </a:pPr>
            <a:r>
              <a:rPr lang="en-GB" altLang="en-US" sz="2200" b="1" dirty="0"/>
              <a:t>Ideally these should be checked by the Chief Judge before the Results Runner delivers them to the Results Team, who use all sheets to align the results</a:t>
            </a:r>
            <a:endParaRPr lang="en-GB" altLang="en-US" sz="2200" dirty="0"/>
          </a:p>
          <a:p>
            <a:endParaRPr lang="en-GB" altLang="en-US" dirty="0"/>
          </a:p>
        </p:txBody>
      </p:sp>
      <p:sp>
        <p:nvSpPr>
          <p:cNvPr id="2" name="Slide Number Placeholder 1">
            <a:extLst>
              <a:ext uri="{FF2B5EF4-FFF2-40B4-BE49-F238E27FC236}">
                <a16:creationId xmlns:a16="http://schemas.microsoft.com/office/drawing/2014/main" id="{C6D06999-BD88-9625-90B5-5C03745FC966}"/>
              </a:ext>
            </a:extLst>
          </p:cNvPr>
          <p:cNvSpPr>
            <a:spLocks noGrp="1"/>
          </p:cNvSpPr>
          <p:nvPr>
            <p:ph type="sldNum" sz="quarter" idx="10"/>
          </p:nvPr>
        </p:nvSpPr>
        <p:spPr/>
        <p:txBody>
          <a:bodyPr/>
          <a:lstStyle/>
          <a:p>
            <a:fld id="{2E5B9E3A-1CFD-4FD9-9E89-DD1D778441F2}" type="slidenum">
              <a:rPr lang="en-GB" smtClean="0"/>
              <a:t>28</a:t>
            </a:fld>
            <a:endParaRPr lang="en-GB"/>
          </a:p>
        </p:txBody>
      </p:sp>
    </p:spTree>
    <p:extLst>
      <p:ext uri="{BB962C8B-B14F-4D97-AF65-F5344CB8AC3E}">
        <p14:creationId xmlns:p14="http://schemas.microsoft.com/office/powerpoint/2010/main" val="15516081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98CF99D3-4928-FBB0-E689-6FEE26905758}"/>
              </a:ext>
            </a:extLst>
          </p:cNvPr>
          <p:cNvSpPr>
            <a:spLocks noGrp="1"/>
          </p:cNvSpPr>
          <p:nvPr>
            <p:ph type="title"/>
          </p:nvPr>
        </p:nvSpPr>
        <p:spPr>
          <a:xfrm>
            <a:off x="393624" y="1340768"/>
            <a:ext cx="2318792" cy="533400"/>
          </a:xfrm>
        </p:spPr>
        <p:txBody>
          <a:bodyPr/>
          <a:lstStyle/>
          <a:p>
            <a:r>
              <a:rPr lang="en-US" altLang="en-US" sz="2400" dirty="0">
                <a:solidFill>
                  <a:srgbClr val="0070C0"/>
                </a:solidFill>
              </a:rPr>
              <a:t>Lap Recorder</a:t>
            </a:r>
            <a:endParaRPr lang="en-GB" altLang="en-US" sz="2400" dirty="0">
              <a:solidFill>
                <a:srgbClr val="0070C0"/>
              </a:solidFill>
            </a:endParaRPr>
          </a:p>
        </p:txBody>
      </p:sp>
      <p:sp>
        <p:nvSpPr>
          <p:cNvPr id="25603" name="Content Placeholder 2">
            <a:extLst>
              <a:ext uri="{FF2B5EF4-FFF2-40B4-BE49-F238E27FC236}">
                <a16:creationId xmlns:a16="http://schemas.microsoft.com/office/drawing/2014/main" id="{AC7C97A5-1533-86F8-ED11-96BD4F8F9F6E}"/>
              </a:ext>
            </a:extLst>
          </p:cNvPr>
          <p:cNvSpPr>
            <a:spLocks noGrp="1"/>
          </p:cNvSpPr>
          <p:nvPr>
            <p:ph idx="1"/>
          </p:nvPr>
        </p:nvSpPr>
        <p:spPr>
          <a:xfrm>
            <a:off x="381000" y="1818260"/>
            <a:ext cx="8382000" cy="3770059"/>
          </a:xfrm>
        </p:spPr>
        <p:txBody>
          <a:bodyPr/>
          <a:lstStyle/>
          <a:p>
            <a:pPr>
              <a:spcBef>
                <a:spcPct val="0"/>
              </a:spcBef>
              <a:spcAft>
                <a:spcPts val="600"/>
              </a:spcAft>
            </a:pPr>
            <a:r>
              <a:rPr lang="en-GB" altLang="en-US" sz="2200" b="1" dirty="0"/>
              <a:t>Lap Recorders normally work in pairs with a Lap Scorer for multiple lap events, to ensure all athletes complete the required number of laps or loops</a:t>
            </a:r>
          </a:p>
          <a:p>
            <a:pPr>
              <a:spcBef>
                <a:spcPct val="0"/>
              </a:spcBef>
              <a:spcAft>
                <a:spcPts val="600"/>
              </a:spcAft>
            </a:pPr>
            <a:r>
              <a:rPr lang="en-GB" altLang="en-US" sz="2200" b="1" dirty="0"/>
              <a:t>The Lap Scorer faces the approaching athletes and calls athletes race numbers to the Lap Recorder, who records them on the recording sheets, for each lap</a:t>
            </a:r>
          </a:p>
          <a:p>
            <a:pPr>
              <a:spcBef>
                <a:spcPct val="0"/>
              </a:spcBef>
              <a:spcAft>
                <a:spcPts val="1200"/>
              </a:spcAft>
            </a:pPr>
            <a:r>
              <a:rPr lang="en-GB" altLang="en-US" sz="2200" b="1" dirty="0"/>
              <a:t>Recording sheets should be submitted to the Chief Judge or nominated Official prior to the Race Presentation being made, to ensure that athletes have completed all the required laps</a:t>
            </a:r>
          </a:p>
        </p:txBody>
      </p:sp>
      <p:sp>
        <p:nvSpPr>
          <p:cNvPr id="2" name="Slide Number Placeholder 1">
            <a:extLst>
              <a:ext uri="{FF2B5EF4-FFF2-40B4-BE49-F238E27FC236}">
                <a16:creationId xmlns:a16="http://schemas.microsoft.com/office/drawing/2014/main" id="{B09E525F-9DA1-99B9-3494-5F127F5CFF28}"/>
              </a:ext>
            </a:extLst>
          </p:cNvPr>
          <p:cNvSpPr>
            <a:spLocks noGrp="1"/>
          </p:cNvSpPr>
          <p:nvPr>
            <p:ph type="sldNum" sz="quarter" idx="10"/>
          </p:nvPr>
        </p:nvSpPr>
        <p:spPr/>
        <p:txBody>
          <a:bodyPr/>
          <a:lstStyle/>
          <a:p>
            <a:fld id="{2E5B9E3A-1CFD-4FD9-9E89-DD1D778441F2}" type="slidenum">
              <a:rPr lang="en-GB" smtClean="0"/>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a:extLst>
              <a:ext uri="{FF2B5EF4-FFF2-40B4-BE49-F238E27FC236}">
                <a16:creationId xmlns:a16="http://schemas.microsoft.com/office/drawing/2014/main" id="{0E7FF341-A0B3-3F99-CFA7-E94878A1853B}"/>
              </a:ext>
            </a:extLst>
          </p:cNvPr>
          <p:cNvSpPr>
            <a:spLocks noGrp="1" noChangeArrowheads="1"/>
          </p:cNvSpPr>
          <p:nvPr>
            <p:ph type="title"/>
          </p:nvPr>
        </p:nvSpPr>
        <p:spPr>
          <a:xfrm>
            <a:off x="1660442" y="1327518"/>
            <a:ext cx="5823114" cy="1130221"/>
          </a:xfrm>
          <a:noFill/>
        </p:spPr>
        <p:txBody>
          <a:bodyPr/>
          <a:lstStyle/>
          <a:p>
            <a:pPr algn="ctr" eaLnBrk="1" hangingPunct="1">
              <a:spcBef>
                <a:spcPts val="0"/>
              </a:spcBef>
            </a:pPr>
            <a:r>
              <a:rPr lang="en-US" altLang="en-US" sz="2400" dirty="0">
                <a:solidFill>
                  <a:srgbClr val="0070C0"/>
                </a:solidFill>
              </a:rPr>
              <a:t>Finish Funnel Operation</a:t>
            </a:r>
            <a:br>
              <a:rPr lang="en-US" altLang="en-US" sz="2400" dirty="0">
                <a:solidFill>
                  <a:srgbClr val="0070C0"/>
                </a:solidFill>
              </a:rPr>
            </a:br>
            <a:r>
              <a:rPr lang="en-US" altLang="en-US" sz="2400" dirty="0">
                <a:solidFill>
                  <a:srgbClr val="0070C0"/>
                </a:solidFill>
              </a:rPr>
              <a:t>(Typical Two Funnel Finish for Smaller Manually Timed Races)</a:t>
            </a:r>
          </a:p>
        </p:txBody>
      </p:sp>
      <p:pic>
        <p:nvPicPr>
          <p:cNvPr id="4" name="Content Placeholder 3" descr="A picture containing text, diagram, screenshot, line&#10;&#10;Description automatically generated">
            <a:extLst>
              <a:ext uri="{FF2B5EF4-FFF2-40B4-BE49-F238E27FC236}">
                <a16:creationId xmlns:a16="http://schemas.microsoft.com/office/drawing/2014/main" id="{38ADE514-45ED-5E19-173F-2A8D5AAFBEA7}"/>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909126" y="2457739"/>
            <a:ext cx="7325747" cy="3515216"/>
          </a:xfrm>
        </p:spPr>
      </p:pic>
      <p:sp>
        <p:nvSpPr>
          <p:cNvPr id="2" name="Slide Number Placeholder 1">
            <a:extLst>
              <a:ext uri="{FF2B5EF4-FFF2-40B4-BE49-F238E27FC236}">
                <a16:creationId xmlns:a16="http://schemas.microsoft.com/office/drawing/2014/main" id="{DF509FF2-7D5C-4E80-7770-E578ADEF0F08}"/>
              </a:ext>
            </a:extLst>
          </p:cNvPr>
          <p:cNvSpPr>
            <a:spLocks noGrp="1"/>
          </p:cNvSpPr>
          <p:nvPr>
            <p:ph type="sldNum" sz="quarter" idx="10"/>
          </p:nvPr>
        </p:nvSpPr>
        <p:spPr/>
        <p:txBody>
          <a:bodyPr/>
          <a:lstStyle/>
          <a:p>
            <a:fld id="{2E5B9E3A-1CFD-4FD9-9E89-DD1D778441F2}" type="slidenum">
              <a:rPr lang="en-GB" smtClean="0"/>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32732CB-0B87-1A59-2B8B-F34A6A11FCCF}"/>
              </a:ext>
            </a:extLst>
          </p:cNvPr>
          <p:cNvSpPr>
            <a:spLocks noGrp="1"/>
          </p:cNvSpPr>
          <p:nvPr>
            <p:ph type="title"/>
          </p:nvPr>
        </p:nvSpPr>
        <p:spPr>
          <a:xfrm>
            <a:off x="381000" y="1340768"/>
            <a:ext cx="2534816" cy="432048"/>
          </a:xfrm>
        </p:spPr>
        <p:txBody>
          <a:bodyPr/>
          <a:lstStyle/>
          <a:p>
            <a:r>
              <a:rPr lang="en-US" altLang="en-US" sz="2400" dirty="0">
                <a:solidFill>
                  <a:srgbClr val="0070C0"/>
                </a:solidFill>
              </a:rPr>
              <a:t>Audio Recorder</a:t>
            </a:r>
            <a:endParaRPr lang="en-GB" altLang="en-US" sz="2400" dirty="0">
              <a:solidFill>
                <a:srgbClr val="0070C0"/>
              </a:solidFill>
            </a:endParaRPr>
          </a:p>
        </p:txBody>
      </p:sp>
      <p:sp>
        <p:nvSpPr>
          <p:cNvPr id="26627" name="Content Placeholder 2">
            <a:extLst>
              <a:ext uri="{FF2B5EF4-FFF2-40B4-BE49-F238E27FC236}">
                <a16:creationId xmlns:a16="http://schemas.microsoft.com/office/drawing/2014/main" id="{FCAF61B4-5C0F-AC38-25E2-CA1E6F1AACEC}"/>
              </a:ext>
            </a:extLst>
          </p:cNvPr>
          <p:cNvSpPr>
            <a:spLocks noGrp="1"/>
          </p:cNvSpPr>
          <p:nvPr>
            <p:ph idx="1"/>
          </p:nvPr>
        </p:nvSpPr>
        <p:spPr>
          <a:xfrm>
            <a:off x="381000" y="1772816"/>
            <a:ext cx="8382000" cy="4059807"/>
          </a:xfrm>
        </p:spPr>
        <p:txBody>
          <a:bodyPr/>
          <a:lstStyle/>
          <a:p>
            <a:pPr>
              <a:spcBef>
                <a:spcPct val="0"/>
              </a:spcBef>
              <a:spcAft>
                <a:spcPts val="600"/>
              </a:spcAft>
            </a:pPr>
            <a:r>
              <a:rPr lang="en-GB" altLang="en-US" sz="2200" b="1" dirty="0"/>
              <a:t>If asked to Audio Record you will be issued with a recording device (e.g. tape recorder) and made aware of what aspect of recording is required</a:t>
            </a:r>
          </a:p>
          <a:p>
            <a:pPr>
              <a:spcBef>
                <a:spcPct val="0"/>
              </a:spcBef>
              <a:spcAft>
                <a:spcPts val="600"/>
              </a:spcAft>
            </a:pPr>
            <a:r>
              <a:rPr lang="en-GB" altLang="en-US" sz="2200" b="1" dirty="0"/>
              <a:t>Invariably you will be asked to record Athletes Race Numbers as they finish, either in lieu of Number Recorders or as a back-up to the Number Recorders</a:t>
            </a:r>
          </a:p>
          <a:p>
            <a:pPr>
              <a:spcBef>
                <a:spcPct val="0"/>
              </a:spcBef>
              <a:spcAft>
                <a:spcPts val="600"/>
              </a:spcAft>
            </a:pPr>
            <a:r>
              <a:rPr lang="en-GB" altLang="en-US" sz="2200" b="1" dirty="0"/>
              <a:t>You require to speak clearly and concisely</a:t>
            </a:r>
          </a:p>
          <a:p>
            <a:pPr>
              <a:spcBef>
                <a:spcPct val="0"/>
              </a:spcBef>
            </a:pPr>
            <a:r>
              <a:rPr lang="en-GB" altLang="en-US" sz="2200" b="1" dirty="0"/>
              <a:t>Prior to the start of the event, you should practice with the recording machine to ensure your recorded message is not distorted. Tone and volume controls can be used to ensure clarity</a:t>
            </a:r>
            <a:endParaRPr lang="en-GB" altLang="en-US" sz="2200" dirty="0"/>
          </a:p>
        </p:txBody>
      </p:sp>
      <p:sp>
        <p:nvSpPr>
          <p:cNvPr id="2" name="Slide Number Placeholder 1">
            <a:extLst>
              <a:ext uri="{FF2B5EF4-FFF2-40B4-BE49-F238E27FC236}">
                <a16:creationId xmlns:a16="http://schemas.microsoft.com/office/drawing/2014/main" id="{DE09CC85-B337-76FD-E1F1-4A3A950609E4}"/>
              </a:ext>
            </a:extLst>
          </p:cNvPr>
          <p:cNvSpPr>
            <a:spLocks noGrp="1"/>
          </p:cNvSpPr>
          <p:nvPr>
            <p:ph type="sldNum" sz="quarter" idx="10"/>
          </p:nvPr>
        </p:nvSpPr>
        <p:spPr/>
        <p:txBody>
          <a:bodyPr/>
          <a:lstStyle/>
          <a:p>
            <a:fld id="{2E5B9E3A-1CFD-4FD9-9E89-DD1D778441F2}" type="slidenum">
              <a:rPr lang="en-GB" smtClean="0"/>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a:extLst>
              <a:ext uri="{FF2B5EF4-FFF2-40B4-BE49-F238E27FC236}">
                <a16:creationId xmlns:a16="http://schemas.microsoft.com/office/drawing/2014/main" id="{FCAF61B4-5C0F-AC38-25E2-CA1E6F1AACEC}"/>
              </a:ext>
            </a:extLst>
          </p:cNvPr>
          <p:cNvSpPr>
            <a:spLocks noGrp="1"/>
          </p:cNvSpPr>
          <p:nvPr>
            <p:ph idx="1"/>
          </p:nvPr>
        </p:nvSpPr>
        <p:spPr>
          <a:xfrm>
            <a:off x="381000" y="1623844"/>
            <a:ext cx="8382000" cy="4826823"/>
          </a:xfrm>
        </p:spPr>
        <p:txBody>
          <a:bodyPr/>
          <a:lstStyle/>
          <a:p>
            <a:pPr>
              <a:spcBef>
                <a:spcPct val="0"/>
              </a:spcBef>
              <a:spcAft>
                <a:spcPts val="600"/>
              </a:spcAft>
            </a:pPr>
            <a:r>
              <a:rPr lang="en-GB" altLang="en-US" sz="2200" b="1" dirty="0"/>
              <a:t>Video recording is now common practice at both manually recorded and chip timed races, providing back-up </a:t>
            </a:r>
            <a:r>
              <a:rPr lang="en-GB" sz="2200" b="1" dirty="0">
                <a:solidFill>
                  <a:srgbClr val="000000"/>
                </a:solidFill>
                <a:effectLst/>
                <a:ea typeface="Times New Roman" panose="02020603050405020304" pitchFamily="18" charset="0"/>
              </a:rPr>
              <a:t>for checking discrepancies or disputed results</a:t>
            </a:r>
            <a:endParaRPr lang="en-GB" altLang="en-US" sz="2200" b="1" dirty="0"/>
          </a:p>
          <a:p>
            <a:pPr>
              <a:spcBef>
                <a:spcPct val="0"/>
              </a:spcBef>
              <a:spcAft>
                <a:spcPts val="600"/>
              </a:spcAft>
            </a:pPr>
            <a:r>
              <a:rPr lang="en-GB" altLang="en-US" sz="2200" b="1" dirty="0"/>
              <a:t>Chip timing companies will generally provide video back-up, but this should be checked at the point of engagement</a:t>
            </a:r>
          </a:p>
          <a:p>
            <a:pPr>
              <a:spcBef>
                <a:spcPct val="0"/>
              </a:spcBef>
              <a:spcAft>
                <a:spcPts val="600"/>
              </a:spcAft>
            </a:pPr>
            <a:r>
              <a:rPr lang="en-GB" altLang="en-US" sz="2200" b="1" dirty="0"/>
              <a:t>The recording device should be set up in a designated spectator-free zone after the finish line, affording a clear view of finishing runners over the full width of the finish line whilst not obstructing manual timekeeping or place recording teams and preferably with a timing clock in view</a:t>
            </a:r>
          </a:p>
          <a:p>
            <a:pPr>
              <a:spcBef>
                <a:spcPct val="0"/>
              </a:spcBef>
              <a:spcAft>
                <a:spcPts val="800"/>
              </a:spcAft>
            </a:pPr>
            <a:r>
              <a:rPr lang="en-GB" altLang="en-US" sz="2200" b="1" dirty="0"/>
              <a:t>Instruction / training will be required on the operation of the video equipment including, monitoring battery strength / replacing battery, changing memory cards, etc.</a:t>
            </a:r>
          </a:p>
        </p:txBody>
      </p:sp>
      <p:sp>
        <p:nvSpPr>
          <p:cNvPr id="4" name="Title 3">
            <a:extLst>
              <a:ext uri="{FF2B5EF4-FFF2-40B4-BE49-F238E27FC236}">
                <a16:creationId xmlns:a16="http://schemas.microsoft.com/office/drawing/2014/main" id="{9BC7F8F3-2E82-6A8C-EA65-BEA1CB1E8360}"/>
              </a:ext>
            </a:extLst>
          </p:cNvPr>
          <p:cNvSpPr>
            <a:spLocks noGrp="1"/>
          </p:cNvSpPr>
          <p:nvPr>
            <p:ph type="title"/>
          </p:nvPr>
        </p:nvSpPr>
        <p:spPr>
          <a:xfrm>
            <a:off x="381000" y="1196752"/>
            <a:ext cx="3254896" cy="533400"/>
          </a:xfrm>
        </p:spPr>
        <p:txBody>
          <a:bodyPr/>
          <a:lstStyle/>
          <a:p>
            <a:r>
              <a:rPr lang="en-GB" sz="2400" dirty="0">
                <a:solidFill>
                  <a:srgbClr val="0070C0"/>
                </a:solidFill>
              </a:rPr>
              <a:t>Video Recording</a:t>
            </a:r>
            <a:br>
              <a:rPr lang="en-GB" dirty="0"/>
            </a:br>
            <a:endParaRPr lang="en-GB" dirty="0"/>
          </a:p>
        </p:txBody>
      </p:sp>
      <p:sp>
        <p:nvSpPr>
          <p:cNvPr id="2" name="Slide Number Placeholder 1">
            <a:extLst>
              <a:ext uri="{FF2B5EF4-FFF2-40B4-BE49-F238E27FC236}">
                <a16:creationId xmlns:a16="http://schemas.microsoft.com/office/drawing/2014/main" id="{A479BD6B-F21A-7963-9F6E-D222B7711626}"/>
              </a:ext>
            </a:extLst>
          </p:cNvPr>
          <p:cNvSpPr>
            <a:spLocks noGrp="1"/>
          </p:cNvSpPr>
          <p:nvPr>
            <p:ph type="sldNum" sz="quarter" idx="10"/>
          </p:nvPr>
        </p:nvSpPr>
        <p:spPr/>
        <p:txBody>
          <a:bodyPr/>
          <a:lstStyle/>
          <a:p>
            <a:fld id="{2E5B9E3A-1CFD-4FD9-9E89-DD1D778441F2}" type="slidenum">
              <a:rPr lang="en-GB" smtClean="0"/>
              <a:t>31</a:t>
            </a:fld>
            <a:endParaRPr lang="en-GB"/>
          </a:p>
        </p:txBody>
      </p:sp>
    </p:spTree>
    <p:extLst>
      <p:ext uri="{BB962C8B-B14F-4D97-AF65-F5344CB8AC3E}">
        <p14:creationId xmlns:p14="http://schemas.microsoft.com/office/powerpoint/2010/main" val="196227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DFE7F-D408-310B-0813-1AC781DF6635}"/>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112FA96A-EE00-2E11-7566-A7687A8BFE46}"/>
              </a:ext>
            </a:extLst>
          </p:cNvPr>
          <p:cNvSpPr>
            <a:spLocks noGrp="1" noChangeArrowheads="1"/>
          </p:cNvSpPr>
          <p:nvPr>
            <p:ph type="title"/>
          </p:nvPr>
        </p:nvSpPr>
        <p:spPr>
          <a:xfrm>
            <a:off x="1318279" y="2161420"/>
            <a:ext cx="6507439" cy="504056"/>
          </a:xfrm>
        </p:spPr>
        <p:txBody>
          <a:bodyPr/>
          <a:lstStyle/>
          <a:p>
            <a:pPr algn="ctr" eaLnBrk="1" hangingPunct="1"/>
            <a:r>
              <a:rPr lang="en-US" altLang="en-US" sz="2800" dirty="0">
                <a:solidFill>
                  <a:srgbClr val="0070C0"/>
                </a:solidFill>
              </a:rPr>
              <a:t>RESULTS PROCESSING CONTENTS:</a:t>
            </a:r>
          </a:p>
        </p:txBody>
      </p:sp>
      <p:sp>
        <p:nvSpPr>
          <p:cNvPr id="5123" name="Text Box 5">
            <a:extLst>
              <a:ext uri="{FF2B5EF4-FFF2-40B4-BE49-F238E27FC236}">
                <a16:creationId xmlns:a16="http://schemas.microsoft.com/office/drawing/2014/main" id="{1060C9D1-E8A8-43AE-5119-ED0570B73110}"/>
              </a:ext>
            </a:extLst>
          </p:cNvPr>
          <p:cNvSpPr txBox="1">
            <a:spLocks noChangeArrowheads="1"/>
          </p:cNvSpPr>
          <p:nvPr/>
        </p:nvSpPr>
        <p:spPr bwMode="auto">
          <a:xfrm>
            <a:off x="441325" y="6019800"/>
            <a:ext cx="702627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E1002C"/>
              </a:buClr>
              <a:buChar char="•"/>
              <a:defRPr sz="2000">
                <a:solidFill>
                  <a:schemeClr val="tx1"/>
                </a:solidFill>
                <a:latin typeface="Arial" panose="020B0604020202020204" pitchFamily="34" charset="0"/>
                <a:ea typeface="ヒラギノ角ゴ Pro W3" charset="-128"/>
              </a:defRPr>
            </a:lvl1pPr>
            <a:lvl2pPr marL="742950" indent="-285750">
              <a:spcBef>
                <a:spcPct val="20000"/>
              </a:spcBef>
              <a:buClr>
                <a:srgbClr val="E1002C"/>
              </a:buClr>
              <a:buChar char="–"/>
              <a:defRPr>
                <a:solidFill>
                  <a:schemeClr val="tx1"/>
                </a:solidFill>
                <a:latin typeface="Arial" panose="020B0604020202020204" pitchFamily="34" charset="0"/>
                <a:ea typeface="ヒラギノ角ゴ Pro W3" charset="-128"/>
              </a:defRPr>
            </a:lvl2pPr>
            <a:lvl3pPr marL="1143000" indent="-228600">
              <a:spcBef>
                <a:spcPct val="20000"/>
              </a:spcBef>
              <a:buClr>
                <a:srgbClr val="E1002C"/>
              </a:buClr>
              <a:buChar char="•"/>
              <a:defRPr sz="1700">
                <a:solidFill>
                  <a:schemeClr val="tx1"/>
                </a:solidFill>
                <a:latin typeface="Arial" panose="020B0604020202020204" pitchFamily="34" charset="0"/>
                <a:ea typeface="ヒラギノ角ゴ Pro W3" charset="-128"/>
              </a:defRPr>
            </a:lvl3pPr>
            <a:lvl4pPr marL="1600200" indent="-228600">
              <a:spcBef>
                <a:spcPct val="20000"/>
              </a:spcBef>
              <a:buClr>
                <a:srgbClr val="E1002C"/>
              </a:buClr>
              <a:buChar char="–"/>
              <a:defRPr sz="1600">
                <a:solidFill>
                  <a:schemeClr val="tx1"/>
                </a:solidFill>
                <a:latin typeface="Arial" panose="020B0604020202020204" pitchFamily="34" charset="0"/>
                <a:ea typeface="ヒラギノ角ゴ Pro W3" charset="-128"/>
              </a:defRPr>
            </a:lvl4pPr>
            <a:lvl5pPr marL="2057400" indent="-228600">
              <a:spcBef>
                <a:spcPct val="20000"/>
              </a:spcBef>
              <a:buClr>
                <a:srgbClr val="E1002C"/>
              </a:buClr>
              <a:buChar char="»"/>
              <a:defRPr sz="15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lr>
                <a:srgbClr val="E1002C"/>
              </a:buClr>
              <a:buChar char="»"/>
              <a:defRPr sz="1500">
                <a:solidFill>
                  <a:schemeClr val="tx1"/>
                </a:solidFill>
                <a:latin typeface="Arial" panose="020B0604020202020204" pitchFamily="34" charset="0"/>
                <a:ea typeface="ヒラギノ角ゴ Pro W3" charset="-128"/>
              </a:defRPr>
            </a:lvl9pPr>
          </a:lstStyle>
          <a:p>
            <a:pPr>
              <a:lnSpc>
                <a:spcPct val="130000"/>
              </a:lnSpc>
              <a:spcBef>
                <a:spcPct val="0"/>
              </a:spcBef>
              <a:buClrTx/>
              <a:buFontTx/>
              <a:buNone/>
            </a:pPr>
            <a:r>
              <a:rPr lang="en-US" altLang="en-US" sz="1200">
                <a:solidFill>
                  <a:schemeClr val="bg1"/>
                </a:solidFill>
              </a:rPr>
              <a:t>Presentation prepared by: Ryan Murphy. Date: XX/XX/XX</a:t>
            </a:r>
          </a:p>
        </p:txBody>
      </p:sp>
      <p:sp>
        <p:nvSpPr>
          <p:cNvPr id="2" name="Rectangle 1">
            <a:extLst>
              <a:ext uri="{FF2B5EF4-FFF2-40B4-BE49-F238E27FC236}">
                <a16:creationId xmlns:a16="http://schemas.microsoft.com/office/drawing/2014/main" id="{633081A4-C1EF-14D7-0DF7-C9A907D94F40}"/>
              </a:ext>
            </a:extLst>
          </p:cNvPr>
          <p:cNvSpPr/>
          <p:nvPr/>
        </p:nvSpPr>
        <p:spPr>
          <a:xfrm>
            <a:off x="1747044" y="2642616"/>
            <a:ext cx="5649908" cy="1107996"/>
          </a:xfrm>
          <a:prstGeom prst="rect">
            <a:avLst/>
          </a:prstGeom>
        </p:spPr>
        <p:txBody>
          <a:bodyPr wrap="square">
            <a:spAutoFit/>
          </a:bodyPr>
          <a:lstStyle/>
          <a:p>
            <a:pPr eaLnBrk="1" hangingPunct="1">
              <a:defRPr/>
            </a:pPr>
            <a:r>
              <a:rPr lang="en-GB" altLang="en-US" sz="2200" b="1" dirty="0">
                <a:latin typeface="+mn-lt"/>
              </a:rPr>
              <a:t>Types of Results:</a:t>
            </a:r>
          </a:p>
          <a:p>
            <a:pPr marL="342900" indent="-342900" eaLnBrk="1" hangingPunct="1">
              <a:buFont typeface="Arial" panose="020B0604020202020204" pitchFamily="34" charset="0"/>
              <a:buChar char="•"/>
              <a:defRPr/>
            </a:pPr>
            <a:r>
              <a:rPr lang="en-GB" altLang="en-US" sz="2200" b="1" dirty="0">
                <a:latin typeface="+mn-lt"/>
              </a:rPr>
              <a:t>Manually Recorded Results</a:t>
            </a:r>
          </a:p>
          <a:p>
            <a:pPr marL="342900" indent="-342900" eaLnBrk="1" hangingPunct="1">
              <a:buFont typeface="Arial" panose="020B0604020202020204" pitchFamily="34" charset="0"/>
              <a:buChar char="•"/>
              <a:defRPr/>
            </a:pPr>
            <a:r>
              <a:rPr lang="en-GB" altLang="en-US" sz="2200" b="1" dirty="0">
                <a:latin typeface="+mn-lt"/>
              </a:rPr>
              <a:t>Transponder (Chip Timed) Results</a:t>
            </a:r>
          </a:p>
        </p:txBody>
      </p:sp>
      <p:sp>
        <p:nvSpPr>
          <p:cNvPr id="3" name="Slide Number Placeholder 2">
            <a:extLst>
              <a:ext uri="{FF2B5EF4-FFF2-40B4-BE49-F238E27FC236}">
                <a16:creationId xmlns:a16="http://schemas.microsoft.com/office/drawing/2014/main" id="{994F96CD-A34E-E5F9-43D3-E7BD34C1EAE6}"/>
              </a:ext>
            </a:extLst>
          </p:cNvPr>
          <p:cNvSpPr>
            <a:spLocks noGrp="1"/>
          </p:cNvSpPr>
          <p:nvPr>
            <p:ph type="sldNum" sz="quarter" idx="10"/>
          </p:nvPr>
        </p:nvSpPr>
        <p:spPr/>
        <p:txBody>
          <a:bodyPr/>
          <a:lstStyle/>
          <a:p>
            <a:fld id="{2E5B9E3A-1CFD-4FD9-9E89-DD1D778441F2}" type="slidenum">
              <a:rPr lang="en-GB" smtClean="0"/>
              <a:t>32</a:t>
            </a:fld>
            <a:endParaRPr lang="en-GB"/>
          </a:p>
        </p:txBody>
      </p:sp>
    </p:spTree>
    <p:extLst>
      <p:ext uri="{BB962C8B-B14F-4D97-AF65-F5344CB8AC3E}">
        <p14:creationId xmlns:p14="http://schemas.microsoft.com/office/powerpoint/2010/main" val="18913940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58BEA8E-C4AE-9984-C660-557A6507EA8A}"/>
              </a:ext>
            </a:extLst>
          </p:cNvPr>
          <p:cNvSpPr>
            <a:spLocks noGrp="1"/>
          </p:cNvSpPr>
          <p:nvPr>
            <p:ph type="title"/>
          </p:nvPr>
        </p:nvSpPr>
        <p:spPr>
          <a:xfrm>
            <a:off x="467544" y="1285726"/>
            <a:ext cx="4464496" cy="533400"/>
          </a:xfrm>
        </p:spPr>
        <p:txBody>
          <a:bodyPr/>
          <a:lstStyle/>
          <a:p>
            <a:r>
              <a:rPr lang="en-US" altLang="en-US" sz="2400" dirty="0">
                <a:solidFill>
                  <a:srgbClr val="0070C0"/>
                </a:solidFill>
              </a:rPr>
              <a:t>Manually Recorded Results 1</a:t>
            </a:r>
            <a:br>
              <a:rPr lang="en-US" altLang="en-US" dirty="0">
                <a:solidFill>
                  <a:srgbClr val="0070C0"/>
                </a:solidFill>
              </a:rPr>
            </a:br>
            <a:endParaRPr lang="en-GB" altLang="en-US" dirty="0">
              <a:solidFill>
                <a:srgbClr val="0070C0"/>
              </a:solidFill>
            </a:endParaRPr>
          </a:p>
        </p:txBody>
      </p:sp>
      <p:sp>
        <p:nvSpPr>
          <p:cNvPr id="27651" name="Content Placeholder 2">
            <a:extLst>
              <a:ext uri="{FF2B5EF4-FFF2-40B4-BE49-F238E27FC236}">
                <a16:creationId xmlns:a16="http://schemas.microsoft.com/office/drawing/2014/main" id="{201BCB66-9989-1991-0737-1C03476B2B94}"/>
              </a:ext>
            </a:extLst>
          </p:cNvPr>
          <p:cNvSpPr>
            <a:spLocks noGrp="1"/>
          </p:cNvSpPr>
          <p:nvPr>
            <p:ph idx="1"/>
          </p:nvPr>
        </p:nvSpPr>
        <p:spPr>
          <a:xfrm>
            <a:off x="381000" y="1700808"/>
            <a:ext cx="8382000" cy="4363144"/>
          </a:xfrm>
        </p:spPr>
        <p:txBody>
          <a:bodyPr/>
          <a:lstStyle/>
          <a:p>
            <a:pPr>
              <a:spcBef>
                <a:spcPct val="0"/>
              </a:spcBef>
              <a:spcAft>
                <a:spcPts val="600"/>
              </a:spcAft>
            </a:pPr>
            <a:r>
              <a:rPr lang="en-GB" altLang="en-US" sz="2200" b="1" dirty="0"/>
              <a:t>Manual recorded results sheets are collected from the event finish area, normally on two sets of recording sheets, from the Chief Timekeepers’ Recorder and Finish Number Recorder</a:t>
            </a:r>
          </a:p>
          <a:p>
            <a:pPr>
              <a:spcBef>
                <a:spcPct val="0"/>
              </a:spcBef>
              <a:spcAft>
                <a:spcPts val="600"/>
              </a:spcAft>
            </a:pPr>
            <a:r>
              <a:rPr lang="en-GB" altLang="en-US" sz="2200" b="1" dirty="0"/>
              <a:t>At some races, a Spot Number Recorder may also be employed. If so, their Recording sheets will also need to be collected, from the Spot Number Caller</a:t>
            </a:r>
          </a:p>
          <a:p>
            <a:pPr>
              <a:spcBef>
                <a:spcPct val="0"/>
              </a:spcBef>
              <a:spcAft>
                <a:spcPts val="600"/>
              </a:spcAft>
            </a:pPr>
            <a:r>
              <a:rPr lang="en-GB" altLang="en-US" sz="2200" b="1" dirty="0"/>
              <a:t>Recording Sheets are delivered to the Results Team</a:t>
            </a:r>
          </a:p>
          <a:p>
            <a:pPr>
              <a:spcBef>
                <a:spcPct val="0"/>
              </a:spcBef>
            </a:pPr>
            <a:r>
              <a:rPr lang="en-GB" altLang="en-US" sz="2200" b="1" dirty="0"/>
              <a:t>The Results Team will use all data supplied from the Finish Recording teams to align the Results and generate the results in chronological order through the results system</a:t>
            </a:r>
          </a:p>
          <a:p>
            <a:endParaRPr lang="en-GB" altLang="en-US" dirty="0"/>
          </a:p>
        </p:txBody>
      </p:sp>
      <p:sp>
        <p:nvSpPr>
          <p:cNvPr id="2" name="Slide Number Placeholder 1">
            <a:extLst>
              <a:ext uri="{FF2B5EF4-FFF2-40B4-BE49-F238E27FC236}">
                <a16:creationId xmlns:a16="http://schemas.microsoft.com/office/drawing/2014/main" id="{9BC37398-A35A-FF28-CF6E-09A07635B11E}"/>
              </a:ext>
            </a:extLst>
          </p:cNvPr>
          <p:cNvSpPr>
            <a:spLocks noGrp="1"/>
          </p:cNvSpPr>
          <p:nvPr>
            <p:ph type="sldNum" sz="quarter" idx="10"/>
          </p:nvPr>
        </p:nvSpPr>
        <p:spPr/>
        <p:txBody>
          <a:bodyPr/>
          <a:lstStyle/>
          <a:p>
            <a:fld id="{2E5B9E3A-1CFD-4FD9-9E89-DD1D778441F2}" type="slidenum">
              <a:rPr lang="en-GB" smtClean="0"/>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BC8EF8B-843B-9F98-7CC3-54B98012D224}"/>
              </a:ext>
            </a:extLst>
          </p:cNvPr>
          <p:cNvSpPr>
            <a:spLocks noGrp="1"/>
          </p:cNvSpPr>
          <p:nvPr>
            <p:ph type="title"/>
          </p:nvPr>
        </p:nvSpPr>
        <p:spPr>
          <a:xfrm>
            <a:off x="742608" y="1666254"/>
            <a:ext cx="4477464" cy="533400"/>
          </a:xfrm>
        </p:spPr>
        <p:txBody>
          <a:bodyPr/>
          <a:lstStyle/>
          <a:p>
            <a:r>
              <a:rPr lang="en-US" altLang="en-US" sz="2400" dirty="0">
                <a:solidFill>
                  <a:srgbClr val="0070C0"/>
                </a:solidFill>
              </a:rPr>
              <a:t>Manually Recorded Results 2</a:t>
            </a:r>
            <a:endParaRPr lang="en-GB" altLang="en-US" sz="2400" dirty="0">
              <a:solidFill>
                <a:srgbClr val="0070C0"/>
              </a:solidFill>
            </a:endParaRPr>
          </a:p>
        </p:txBody>
      </p:sp>
      <p:sp>
        <p:nvSpPr>
          <p:cNvPr id="28675" name="Content Placeholder 2">
            <a:extLst>
              <a:ext uri="{FF2B5EF4-FFF2-40B4-BE49-F238E27FC236}">
                <a16:creationId xmlns:a16="http://schemas.microsoft.com/office/drawing/2014/main" id="{741B10C6-3CB0-5BB6-FDE5-23B92661602C}"/>
              </a:ext>
            </a:extLst>
          </p:cNvPr>
          <p:cNvSpPr>
            <a:spLocks noGrp="1"/>
          </p:cNvSpPr>
          <p:nvPr>
            <p:ph idx="1"/>
          </p:nvPr>
        </p:nvSpPr>
        <p:spPr>
          <a:xfrm>
            <a:off x="742608" y="2060848"/>
            <a:ext cx="7648261" cy="3677618"/>
          </a:xfrm>
        </p:spPr>
        <p:txBody>
          <a:bodyPr/>
          <a:lstStyle/>
          <a:p>
            <a:pPr marL="342000">
              <a:spcBef>
                <a:spcPct val="0"/>
              </a:spcBef>
              <a:spcAft>
                <a:spcPts val="0"/>
              </a:spcAft>
            </a:pPr>
            <a:r>
              <a:rPr lang="en-GB" altLang="en-US" sz="2200" b="1" dirty="0"/>
              <a:t>Results production from manual input can vary in format, but the more common are:</a:t>
            </a:r>
          </a:p>
          <a:p>
            <a:pPr marL="684000">
              <a:spcBef>
                <a:spcPct val="0"/>
              </a:spcBef>
              <a:buSzPct val="75000"/>
              <a:buFont typeface="Courier New" panose="02070309020205020404" pitchFamily="49" charset="0"/>
              <a:buChar char="o"/>
            </a:pPr>
            <a:r>
              <a:rPr lang="en-GB" altLang="en-US" sz="2200" b="1" dirty="0"/>
              <a:t>Spreadsheet</a:t>
            </a:r>
          </a:p>
          <a:p>
            <a:pPr marL="684000">
              <a:spcBef>
                <a:spcPct val="0"/>
              </a:spcBef>
              <a:buSzPct val="75000"/>
              <a:buFont typeface="Courier New" panose="02070309020205020404" pitchFamily="49" charset="0"/>
              <a:buChar char="o"/>
            </a:pPr>
            <a:r>
              <a:rPr lang="en-GB" altLang="en-US" sz="2200" b="1" dirty="0"/>
              <a:t>Purpose designed computer programme</a:t>
            </a:r>
          </a:p>
          <a:p>
            <a:pPr marL="684000">
              <a:spcBef>
                <a:spcPct val="0"/>
              </a:spcBef>
              <a:spcAft>
                <a:spcPts val="600"/>
              </a:spcAft>
              <a:buSzPct val="75000"/>
              <a:buFont typeface="Courier New" panose="02070309020205020404" pitchFamily="49" charset="0"/>
              <a:buChar char="o"/>
            </a:pPr>
            <a:r>
              <a:rPr lang="en-GB" altLang="en-US" sz="2200" b="1" dirty="0"/>
              <a:t>Manually produced results sheet (handwritten or typed)</a:t>
            </a:r>
          </a:p>
          <a:p>
            <a:pPr marL="342000">
              <a:spcBef>
                <a:spcPct val="0"/>
              </a:spcBef>
            </a:pPr>
            <a:r>
              <a:rPr lang="en-GB" altLang="en-US" sz="2200" b="1" dirty="0"/>
              <a:t>The first two of the above can be simplified by inputting data prior to the event e.g. Age categories and athletes name, race number, date of birth, club, etc.</a:t>
            </a:r>
          </a:p>
          <a:p>
            <a:endParaRPr lang="en-GB" altLang="en-US" dirty="0"/>
          </a:p>
        </p:txBody>
      </p:sp>
      <p:sp>
        <p:nvSpPr>
          <p:cNvPr id="2" name="Slide Number Placeholder 1">
            <a:extLst>
              <a:ext uri="{FF2B5EF4-FFF2-40B4-BE49-F238E27FC236}">
                <a16:creationId xmlns:a16="http://schemas.microsoft.com/office/drawing/2014/main" id="{77968984-0F3E-A8FA-A6D5-3C58094AB06E}"/>
              </a:ext>
            </a:extLst>
          </p:cNvPr>
          <p:cNvSpPr>
            <a:spLocks noGrp="1"/>
          </p:cNvSpPr>
          <p:nvPr>
            <p:ph type="sldNum" sz="quarter" idx="10"/>
          </p:nvPr>
        </p:nvSpPr>
        <p:spPr/>
        <p:txBody>
          <a:bodyPr/>
          <a:lstStyle/>
          <a:p>
            <a:fld id="{2E5B9E3A-1CFD-4FD9-9E89-DD1D778441F2}" type="slidenum">
              <a:rPr lang="en-GB" smtClean="0"/>
              <a:t>34</a:t>
            </a:fld>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CDECA563-83A1-B2B7-4B8B-46B44DCC4BF2}"/>
              </a:ext>
            </a:extLst>
          </p:cNvPr>
          <p:cNvSpPr>
            <a:spLocks noGrp="1"/>
          </p:cNvSpPr>
          <p:nvPr>
            <p:ph type="title"/>
          </p:nvPr>
        </p:nvSpPr>
        <p:spPr>
          <a:xfrm>
            <a:off x="590713" y="1556792"/>
            <a:ext cx="4485343" cy="533400"/>
          </a:xfrm>
        </p:spPr>
        <p:txBody>
          <a:bodyPr/>
          <a:lstStyle/>
          <a:p>
            <a:r>
              <a:rPr lang="en-US" altLang="en-US" sz="2400" dirty="0">
                <a:solidFill>
                  <a:srgbClr val="0070C0"/>
                </a:solidFill>
              </a:rPr>
              <a:t>Manually Recorded Results 3</a:t>
            </a:r>
            <a:endParaRPr lang="en-GB" altLang="en-US" sz="2400" dirty="0">
              <a:solidFill>
                <a:srgbClr val="0070C0"/>
              </a:solidFill>
            </a:endParaRPr>
          </a:p>
        </p:txBody>
      </p:sp>
      <p:sp>
        <p:nvSpPr>
          <p:cNvPr id="29699" name="Content Placeholder 2">
            <a:extLst>
              <a:ext uri="{FF2B5EF4-FFF2-40B4-BE49-F238E27FC236}">
                <a16:creationId xmlns:a16="http://schemas.microsoft.com/office/drawing/2014/main" id="{803D9491-88F4-E641-EE13-33ED4AD2205D}"/>
              </a:ext>
            </a:extLst>
          </p:cNvPr>
          <p:cNvSpPr>
            <a:spLocks noGrp="1"/>
          </p:cNvSpPr>
          <p:nvPr>
            <p:ph idx="1"/>
          </p:nvPr>
        </p:nvSpPr>
        <p:spPr>
          <a:xfrm>
            <a:off x="590713" y="1988840"/>
            <a:ext cx="7903790" cy="3672408"/>
          </a:xfrm>
        </p:spPr>
        <p:txBody>
          <a:bodyPr/>
          <a:lstStyle/>
          <a:p>
            <a:pPr>
              <a:spcBef>
                <a:spcPct val="0"/>
              </a:spcBef>
              <a:spcAft>
                <a:spcPts val="600"/>
              </a:spcAft>
            </a:pPr>
            <a:r>
              <a:rPr lang="en-GB" altLang="en-US" sz="2200" b="1" dirty="0"/>
              <a:t>Some computer programmes will sort the results of numerous events within the race (e.g. Championships, Corporate events etc.) and produce very good reports to allow presentations to take place in a timely manner</a:t>
            </a:r>
          </a:p>
          <a:p>
            <a:pPr>
              <a:spcBef>
                <a:spcPct val="0"/>
              </a:spcBef>
              <a:spcAft>
                <a:spcPts val="600"/>
              </a:spcAft>
            </a:pPr>
            <a:r>
              <a:rPr lang="en-GB" altLang="en-US" sz="2200" b="1" dirty="0"/>
              <a:t>Providing the data input into the computer system prior to the event is correct, the computer will do the work</a:t>
            </a:r>
          </a:p>
          <a:p>
            <a:pPr>
              <a:spcBef>
                <a:spcPct val="0"/>
              </a:spcBef>
            </a:pPr>
            <a:r>
              <a:rPr lang="en-GB" altLang="en-US" sz="2200" b="1" dirty="0"/>
              <a:t>If an event uses manually produced results sheets the sorting of category prize winners and any events within the race are likely to take longer to sort</a:t>
            </a:r>
            <a:endParaRPr lang="en-GB" altLang="en-US" sz="2200" dirty="0"/>
          </a:p>
          <a:p>
            <a:endParaRPr lang="en-GB" altLang="en-US" dirty="0"/>
          </a:p>
        </p:txBody>
      </p:sp>
      <p:sp>
        <p:nvSpPr>
          <p:cNvPr id="2" name="Slide Number Placeholder 1">
            <a:extLst>
              <a:ext uri="{FF2B5EF4-FFF2-40B4-BE49-F238E27FC236}">
                <a16:creationId xmlns:a16="http://schemas.microsoft.com/office/drawing/2014/main" id="{9343CA72-5C20-BFCC-3145-54B55B35ABA9}"/>
              </a:ext>
            </a:extLst>
          </p:cNvPr>
          <p:cNvSpPr>
            <a:spLocks noGrp="1"/>
          </p:cNvSpPr>
          <p:nvPr>
            <p:ph type="sldNum" sz="quarter" idx="10"/>
          </p:nvPr>
        </p:nvSpPr>
        <p:spPr/>
        <p:txBody>
          <a:bodyPr/>
          <a:lstStyle/>
          <a:p>
            <a:fld id="{2E5B9E3A-1CFD-4FD9-9E89-DD1D778441F2}" type="slidenum">
              <a:rPr lang="en-GB" smtClean="0"/>
              <a:t>35</a:t>
            </a:fld>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78A31649-31EA-3E01-11F2-25492A036FDD}"/>
              </a:ext>
            </a:extLst>
          </p:cNvPr>
          <p:cNvSpPr>
            <a:spLocks noGrp="1"/>
          </p:cNvSpPr>
          <p:nvPr>
            <p:ph type="title"/>
          </p:nvPr>
        </p:nvSpPr>
        <p:spPr>
          <a:xfrm>
            <a:off x="422236" y="1397225"/>
            <a:ext cx="5517916" cy="533400"/>
          </a:xfrm>
        </p:spPr>
        <p:txBody>
          <a:bodyPr/>
          <a:lstStyle/>
          <a:p>
            <a:r>
              <a:rPr lang="en-US" altLang="en-US" sz="2400" dirty="0">
                <a:solidFill>
                  <a:srgbClr val="0070C0"/>
                </a:solidFill>
              </a:rPr>
              <a:t>Transponder (Chip Timed) Results 1</a:t>
            </a:r>
            <a:endParaRPr lang="en-GB" altLang="en-US" sz="2400" dirty="0">
              <a:solidFill>
                <a:srgbClr val="0070C0"/>
              </a:solidFill>
            </a:endParaRPr>
          </a:p>
        </p:txBody>
      </p:sp>
      <p:sp>
        <p:nvSpPr>
          <p:cNvPr id="30723" name="Content Placeholder 2">
            <a:extLst>
              <a:ext uri="{FF2B5EF4-FFF2-40B4-BE49-F238E27FC236}">
                <a16:creationId xmlns:a16="http://schemas.microsoft.com/office/drawing/2014/main" id="{ED54E13F-1761-DB14-C29A-2F1C9D9068DE}"/>
              </a:ext>
            </a:extLst>
          </p:cNvPr>
          <p:cNvSpPr>
            <a:spLocks noGrp="1"/>
          </p:cNvSpPr>
          <p:nvPr>
            <p:ph idx="1"/>
          </p:nvPr>
        </p:nvSpPr>
        <p:spPr>
          <a:xfrm>
            <a:off x="423406" y="1844824"/>
            <a:ext cx="8299526" cy="4100927"/>
          </a:xfrm>
        </p:spPr>
        <p:txBody>
          <a:bodyPr/>
          <a:lstStyle/>
          <a:p>
            <a:pPr>
              <a:spcBef>
                <a:spcPct val="0"/>
              </a:spcBef>
              <a:spcAft>
                <a:spcPts val="600"/>
              </a:spcAft>
            </a:pPr>
            <a:r>
              <a:rPr lang="en-GB" altLang="en-US" sz="2200" b="1" dirty="0"/>
              <a:t>Provided the chip is worn correctly and registers on the start and / or finish chip recording device, the supporting computer system will sort the results</a:t>
            </a:r>
          </a:p>
          <a:p>
            <a:pPr>
              <a:spcBef>
                <a:spcPct val="0"/>
              </a:spcBef>
              <a:spcAft>
                <a:spcPts val="0"/>
              </a:spcAft>
            </a:pPr>
            <a:r>
              <a:rPr lang="en-GB" altLang="en-US" sz="2200" b="1" dirty="0"/>
              <a:t>Chip Timed Results are sorted on “Gun”, </a:t>
            </a:r>
            <a:r>
              <a:rPr lang="en-GB" altLang="en-US" sz="2200" b="1" u="sng" dirty="0"/>
              <a:t>not</a:t>
            </a:r>
            <a:r>
              <a:rPr lang="en-GB" altLang="en-US" sz="2200" b="1" dirty="0"/>
              <a:t> “Chip” time:</a:t>
            </a:r>
          </a:p>
          <a:p>
            <a:pPr marL="684000">
              <a:spcBef>
                <a:spcPct val="0"/>
              </a:spcBef>
              <a:spcAft>
                <a:spcPts val="600"/>
              </a:spcAft>
              <a:buSzPct val="75000"/>
              <a:buFont typeface="Courier New" panose="02070309020205020404" pitchFamily="49" charset="0"/>
              <a:buChar char="o"/>
            </a:pPr>
            <a:r>
              <a:rPr lang="en-GB" altLang="en-US" sz="2200" b="1" dirty="0"/>
              <a:t>“Gun time” is an athlete’s official RACE time, from the starting signal to when they cross the finish line</a:t>
            </a:r>
          </a:p>
          <a:p>
            <a:pPr marL="684000">
              <a:spcBef>
                <a:spcPct val="0"/>
              </a:spcBef>
              <a:spcAft>
                <a:spcPts val="600"/>
              </a:spcAft>
              <a:buSzPct val="75000"/>
              <a:buFont typeface="Courier New" panose="02070309020205020404" pitchFamily="49" charset="0"/>
              <a:buChar char="o"/>
            </a:pPr>
            <a:r>
              <a:rPr lang="en-GB" altLang="en-US" sz="2200" b="1" dirty="0"/>
              <a:t>“Chip times” might also be given. If both start and finish chip recording devices are used, the athlete’s actual “running time” from passing the start line device to when they pass the finish line device can be provided</a:t>
            </a:r>
          </a:p>
        </p:txBody>
      </p:sp>
      <p:sp>
        <p:nvSpPr>
          <p:cNvPr id="2" name="Slide Number Placeholder 1">
            <a:extLst>
              <a:ext uri="{FF2B5EF4-FFF2-40B4-BE49-F238E27FC236}">
                <a16:creationId xmlns:a16="http://schemas.microsoft.com/office/drawing/2014/main" id="{3E1DB291-EF99-9A3E-7B06-0D97531D5E15}"/>
              </a:ext>
            </a:extLst>
          </p:cNvPr>
          <p:cNvSpPr>
            <a:spLocks noGrp="1"/>
          </p:cNvSpPr>
          <p:nvPr>
            <p:ph type="sldNum" sz="quarter" idx="10"/>
          </p:nvPr>
        </p:nvSpPr>
        <p:spPr/>
        <p:txBody>
          <a:bodyPr/>
          <a:lstStyle/>
          <a:p>
            <a:fld id="{2E5B9E3A-1CFD-4FD9-9E89-DD1D778441F2}" type="slidenum">
              <a:rPr lang="en-GB" smtClean="0"/>
              <a:t>36</a:t>
            </a:fld>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FE285-B0C7-3F9E-3AD9-96210CEC7C62}"/>
            </a:ext>
          </a:extLst>
        </p:cNvPr>
        <p:cNvGrpSpPr/>
        <p:nvPr/>
      </p:nvGrpSpPr>
      <p:grpSpPr>
        <a:xfrm>
          <a:off x="0" y="0"/>
          <a:ext cx="0" cy="0"/>
          <a:chOff x="0" y="0"/>
          <a:chExt cx="0" cy="0"/>
        </a:xfrm>
      </p:grpSpPr>
      <p:sp>
        <p:nvSpPr>
          <p:cNvPr id="30722" name="Title 1">
            <a:extLst>
              <a:ext uri="{FF2B5EF4-FFF2-40B4-BE49-F238E27FC236}">
                <a16:creationId xmlns:a16="http://schemas.microsoft.com/office/drawing/2014/main" id="{EA6693C7-C0F9-7BFB-E89B-2F37DF14FEC3}"/>
              </a:ext>
            </a:extLst>
          </p:cNvPr>
          <p:cNvSpPr>
            <a:spLocks noGrp="1"/>
          </p:cNvSpPr>
          <p:nvPr>
            <p:ph type="title"/>
          </p:nvPr>
        </p:nvSpPr>
        <p:spPr>
          <a:xfrm>
            <a:off x="732922" y="1700808"/>
            <a:ext cx="5495262" cy="533400"/>
          </a:xfrm>
        </p:spPr>
        <p:txBody>
          <a:bodyPr/>
          <a:lstStyle/>
          <a:p>
            <a:r>
              <a:rPr lang="en-US" altLang="en-US" sz="2400" dirty="0">
                <a:solidFill>
                  <a:srgbClr val="0070C0"/>
                </a:solidFill>
              </a:rPr>
              <a:t>Transponder (Chip Timed) Results 2</a:t>
            </a:r>
            <a:endParaRPr lang="en-GB" altLang="en-US" sz="2400" dirty="0">
              <a:solidFill>
                <a:srgbClr val="0070C0"/>
              </a:solidFill>
            </a:endParaRPr>
          </a:p>
        </p:txBody>
      </p:sp>
      <p:sp>
        <p:nvSpPr>
          <p:cNvPr id="30723" name="Content Placeholder 2">
            <a:extLst>
              <a:ext uri="{FF2B5EF4-FFF2-40B4-BE49-F238E27FC236}">
                <a16:creationId xmlns:a16="http://schemas.microsoft.com/office/drawing/2014/main" id="{8412A0E9-CAF8-49D2-7A44-8D1D399ACF4F}"/>
              </a:ext>
            </a:extLst>
          </p:cNvPr>
          <p:cNvSpPr>
            <a:spLocks noGrp="1"/>
          </p:cNvSpPr>
          <p:nvPr>
            <p:ph idx="1"/>
          </p:nvPr>
        </p:nvSpPr>
        <p:spPr>
          <a:xfrm>
            <a:off x="732922" y="2195696"/>
            <a:ext cx="7678155" cy="1597970"/>
          </a:xfrm>
        </p:spPr>
        <p:txBody>
          <a:bodyPr/>
          <a:lstStyle/>
          <a:p>
            <a:pPr>
              <a:spcBef>
                <a:spcPct val="0"/>
              </a:spcBef>
              <a:spcAft>
                <a:spcPts val="600"/>
              </a:spcAft>
            </a:pPr>
            <a:r>
              <a:rPr lang="en-GB" altLang="en-US" sz="2200" b="1" dirty="0"/>
              <a:t>Large events with staggered “anticipated finish time” zone starts may sort category prizes on “Chip time”</a:t>
            </a:r>
          </a:p>
          <a:p>
            <a:pPr>
              <a:spcBef>
                <a:spcPct val="0"/>
              </a:spcBef>
            </a:pPr>
            <a:r>
              <a:rPr lang="en-GB" altLang="en-US" sz="2200" b="1" dirty="0"/>
              <a:t>Some events, particularly Championships, use chip timing with manual back-up</a:t>
            </a:r>
            <a:endParaRPr lang="en-GB" altLang="en-US" sz="2200" dirty="0"/>
          </a:p>
        </p:txBody>
      </p:sp>
      <p:sp>
        <p:nvSpPr>
          <p:cNvPr id="2" name="Slide Number Placeholder 1">
            <a:extLst>
              <a:ext uri="{FF2B5EF4-FFF2-40B4-BE49-F238E27FC236}">
                <a16:creationId xmlns:a16="http://schemas.microsoft.com/office/drawing/2014/main" id="{FC58707B-06E6-63C2-9F8E-C3E63A2BA3A0}"/>
              </a:ext>
            </a:extLst>
          </p:cNvPr>
          <p:cNvSpPr>
            <a:spLocks noGrp="1"/>
          </p:cNvSpPr>
          <p:nvPr>
            <p:ph type="sldNum" sz="quarter" idx="10"/>
          </p:nvPr>
        </p:nvSpPr>
        <p:spPr/>
        <p:txBody>
          <a:bodyPr/>
          <a:lstStyle/>
          <a:p>
            <a:fld id="{2E5B9E3A-1CFD-4FD9-9E89-DD1D778441F2}" type="slidenum">
              <a:rPr lang="en-GB" smtClean="0"/>
              <a:t>37</a:t>
            </a:fld>
            <a:endParaRPr lang="en-GB" dirty="0"/>
          </a:p>
        </p:txBody>
      </p:sp>
    </p:spTree>
    <p:extLst>
      <p:ext uri="{BB962C8B-B14F-4D97-AF65-F5344CB8AC3E}">
        <p14:creationId xmlns:p14="http://schemas.microsoft.com/office/powerpoint/2010/main" val="2410252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09486276-EFC0-AB89-ED76-3BB4D0FFDAD1}"/>
              </a:ext>
            </a:extLst>
          </p:cNvPr>
          <p:cNvSpPr>
            <a:spLocks noGrp="1"/>
          </p:cNvSpPr>
          <p:nvPr>
            <p:ph type="title"/>
          </p:nvPr>
        </p:nvSpPr>
        <p:spPr>
          <a:xfrm>
            <a:off x="1178623" y="2190966"/>
            <a:ext cx="4506180" cy="533400"/>
          </a:xfrm>
        </p:spPr>
        <p:txBody>
          <a:bodyPr/>
          <a:lstStyle/>
          <a:p>
            <a:r>
              <a:rPr lang="en-US" altLang="en-US" sz="2800" dirty="0">
                <a:solidFill>
                  <a:srgbClr val="0070C0"/>
                </a:solidFill>
              </a:rPr>
              <a:t>End of Module Questions</a:t>
            </a:r>
            <a:br>
              <a:rPr lang="en-US" altLang="en-US" dirty="0">
                <a:solidFill>
                  <a:srgbClr val="00367C"/>
                </a:solidFill>
              </a:rPr>
            </a:br>
            <a:endParaRPr lang="en-GB" altLang="en-US" dirty="0"/>
          </a:p>
        </p:txBody>
      </p:sp>
      <p:sp>
        <p:nvSpPr>
          <p:cNvPr id="43011" name="Content Placeholder 2">
            <a:extLst>
              <a:ext uri="{FF2B5EF4-FFF2-40B4-BE49-F238E27FC236}">
                <a16:creationId xmlns:a16="http://schemas.microsoft.com/office/drawing/2014/main" id="{EC8DC1D1-F3CA-294E-2903-8F216158FE89}"/>
              </a:ext>
            </a:extLst>
          </p:cNvPr>
          <p:cNvSpPr>
            <a:spLocks noGrp="1"/>
          </p:cNvSpPr>
          <p:nvPr>
            <p:ph idx="1"/>
          </p:nvPr>
        </p:nvSpPr>
        <p:spPr>
          <a:xfrm>
            <a:off x="1178623" y="2724366"/>
            <a:ext cx="6786754" cy="2452274"/>
          </a:xfrm>
        </p:spPr>
        <p:txBody>
          <a:bodyPr/>
          <a:lstStyle/>
          <a:p>
            <a:pPr>
              <a:spcBef>
                <a:spcPct val="0"/>
              </a:spcBef>
              <a:spcAft>
                <a:spcPts val="600"/>
              </a:spcAft>
              <a:buFont typeface="Arial" panose="020B0604020202020204" pitchFamily="34" charset="0"/>
              <a:buChar char="•"/>
            </a:pPr>
            <a:r>
              <a:rPr lang="en-GB" altLang="en-US" sz="2400" b="1" dirty="0"/>
              <a:t>End of module multi-choice questions must be completed by the candidate, with answers inserted on your Self-Paced Module Return Form</a:t>
            </a:r>
          </a:p>
          <a:p>
            <a:pPr>
              <a:spcBef>
                <a:spcPct val="0"/>
              </a:spcBef>
              <a:spcAft>
                <a:spcPts val="0"/>
              </a:spcAft>
              <a:buFont typeface="Arial" panose="020B0604020202020204" pitchFamily="34" charset="0"/>
              <a:buChar char="•"/>
            </a:pPr>
            <a:r>
              <a:rPr lang="en-GB" altLang="en-US" sz="2400" b="1" i="1" dirty="0">
                <a:solidFill>
                  <a:srgbClr val="0070C0"/>
                </a:solidFill>
                <a:cs typeface="Arial" panose="020B0604020202020204" pitchFamily="34" charset="0"/>
              </a:rPr>
              <a:t>All the answers can be identified from this module</a:t>
            </a:r>
          </a:p>
        </p:txBody>
      </p:sp>
      <p:sp>
        <p:nvSpPr>
          <p:cNvPr id="2" name="Slide Number Placeholder 1">
            <a:extLst>
              <a:ext uri="{FF2B5EF4-FFF2-40B4-BE49-F238E27FC236}">
                <a16:creationId xmlns:a16="http://schemas.microsoft.com/office/drawing/2014/main" id="{64FF3F23-8863-4AE9-74CA-D1B496F36EE7}"/>
              </a:ext>
            </a:extLst>
          </p:cNvPr>
          <p:cNvSpPr>
            <a:spLocks noGrp="1"/>
          </p:cNvSpPr>
          <p:nvPr>
            <p:ph type="sldNum" sz="quarter" idx="10"/>
          </p:nvPr>
        </p:nvSpPr>
        <p:spPr/>
        <p:txBody>
          <a:bodyPr/>
          <a:lstStyle/>
          <a:p>
            <a:fld id="{2E5B9E3A-1CFD-4FD9-9E89-DD1D778441F2}" type="slidenum">
              <a:rPr lang="en-GB" smtClean="0"/>
              <a:t>38</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1AA1794E-F3B5-EF88-A204-76D957940968}"/>
              </a:ext>
            </a:extLst>
          </p:cNvPr>
          <p:cNvSpPr>
            <a:spLocks noGrp="1"/>
          </p:cNvSpPr>
          <p:nvPr>
            <p:ph type="title"/>
          </p:nvPr>
        </p:nvSpPr>
        <p:spPr>
          <a:xfrm>
            <a:off x="1412593" y="1378845"/>
            <a:ext cx="3305224" cy="533400"/>
          </a:xfrm>
        </p:spPr>
        <p:txBody>
          <a:bodyPr/>
          <a:lstStyle/>
          <a:p>
            <a:r>
              <a:rPr lang="en-US" altLang="en-US" sz="2400" dirty="0">
                <a:solidFill>
                  <a:srgbClr val="0070C0"/>
                </a:solidFill>
              </a:rPr>
              <a:t>Resources Required</a:t>
            </a:r>
            <a:br>
              <a:rPr lang="en-US" altLang="en-US" dirty="0">
                <a:solidFill>
                  <a:srgbClr val="0070C0"/>
                </a:solidFill>
              </a:rPr>
            </a:br>
            <a:endParaRPr lang="en-GB" altLang="en-US" dirty="0">
              <a:solidFill>
                <a:srgbClr val="0070C0"/>
              </a:solidFill>
            </a:endParaRPr>
          </a:p>
        </p:txBody>
      </p:sp>
      <p:sp>
        <p:nvSpPr>
          <p:cNvPr id="32771" name="Content Placeholder 2">
            <a:extLst>
              <a:ext uri="{FF2B5EF4-FFF2-40B4-BE49-F238E27FC236}">
                <a16:creationId xmlns:a16="http://schemas.microsoft.com/office/drawing/2014/main" id="{DC812A83-C4F1-58D6-C9E5-0BF78984CBE5}"/>
              </a:ext>
            </a:extLst>
          </p:cNvPr>
          <p:cNvSpPr>
            <a:spLocks noGrp="1"/>
          </p:cNvSpPr>
          <p:nvPr>
            <p:ph idx="1"/>
          </p:nvPr>
        </p:nvSpPr>
        <p:spPr>
          <a:xfrm>
            <a:off x="1411756" y="1889285"/>
            <a:ext cx="6320488" cy="4172545"/>
          </a:xfrm>
        </p:spPr>
        <p:txBody>
          <a:bodyPr/>
          <a:lstStyle/>
          <a:p>
            <a:pPr>
              <a:spcBef>
                <a:spcPct val="0"/>
              </a:spcBef>
              <a:spcAft>
                <a:spcPts val="800"/>
              </a:spcAft>
            </a:pPr>
            <a:r>
              <a:rPr lang="en-GB" altLang="en-US" sz="2200" b="1" dirty="0"/>
              <a:t>Clipboard (Weather writer or covered board for wet weather)</a:t>
            </a:r>
          </a:p>
          <a:p>
            <a:pPr>
              <a:spcBef>
                <a:spcPct val="0"/>
              </a:spcBef>
              <a:spcAft>
                <a:spcPts val="800"/>
              </a:spcAft>
            </a:pPr>
            <a:r>
              <a:rPr lang="en-GB" altLang="en-US" sz="2200" b="1" dirty="0"/>
              <a:t>Results Recording Sheets (For distribution to Recorders)</a:t>
            </a:r>
          </a:p>
          <a:p>
            <a:pPr>
              <a:spcBef>
                <a:spcPct val="0"/>
              </a:spcBef>
              <a:spcAft>
                <a:spcPts val="800"/>
              </a:spcAft>
            </a:pPr>
            <a:r>
              <a:rPr lang="en-GB" altLang="en-US" sz="2200" b="1" dirty="0"/>
              <a:t>Pencils / Pens</a:t>
            </a:r>
          </a:p>
          <a:p>
            <a:pPr>
              <a:spcBef>
                <a:spcPct val="0"/>
              </a:spcBef>
              <a:spcAft>
                <a:spcPts val="800"/>
              </a:spcAft>
            </a:pPr>
            <a:r>
              <a:rPr lang="en-GB" altLang="en-US" sz="2200" b="1" dirty="0"/>
              <a:t>Suitable clothing</a:t>
            </a:r>
          </a:p>
          <a:p>
            <a:pPr>
              <a:spcBef>
                <a:spcPct val="0"/>
              </a:spcBef>
              <a:spcAft>
                <a:spcPts val="800"/>
              </a:spcAft>
            </a:pPr>
            <a:r>
              <a:rPr lang="en-GB" altLang="en-US" sz="2200" b="1" dirty="0"/>
              <a:t>High Visibility Bib</a:t>
            </a:r>
          </a:p>
          <a:p>
            <a:pPr>
              <a:spcBef>
                <a:spcPct val="0"/>
              </a:spcBef>
              <a:spcAft>
                <a:spcPts val="800"/>
              </a:spcAft>
            </a:pPr>
            <a:r>
              <a:rPr lang="en-GB" altLang="en-US" sz="2200" b="1" dirty="0"/>
              <a:t>Sunscreen</a:t>
            </a:r>
          </a:p>
          <a:p>
            <a:pPr>
              <a:spcBef>
                <a:spcPct val="0"/>
              </a:spcBef>
              <a:spcAft>
                <a:spcPts val="800"/>
              </a:spcAft>
            </a:pPr>
            <a:r>
              <a:rPr lang="en-GB" altLang="en-US" sz="2200" b="1" dirty="0"/>
              <a:t>Stopwatch</a:t>
            </a:r>
          </a:p>
          <a:p>
            <a:pPr>
              <a:spcBef>
                <a:spcPct val="0"/>
              </a:spcBef>
            </a:pPr>
            <a:r>
              <a:rPr lang="en-GB" altLang="en-US" sz="2200" b="1" dirty="0"/>
              <a:t>Click / Tally / Lap Counter</a:t>
            </a:r>
            <a:endParaRPr lang="en-GB" altLang="en-US" sz="2200" dirty="0"/>
          </a:p>
        </p:txBody>
      </p:sp>
      <p:sp>
        <p:nvSpPr>
          <p:cNvPr id="2" name="Slide Number Placeholder 1">
            <a:extLst>
              <a:ext uri="{FF2B5EF4-FFF2-40B4-BE49-F238E27FC236}">
                <a16:creationId xmlns:a16="http://schemas.microsoft.com/office/drawing/2014/main" id="{99AA5958-DE76-5770-8BB3-37F1B0212939}"/>
              </a:ext>
            </a:extLst>
          </p:cNvPr>
          <p:cNvSpPr>
            <a:spLocks noGrp="1"/>
          </p:cNvSpPr>
          <p:nvPr>
            <p:ph type="sldNum" sz="quarter" idx="10"/>
          </p:nvPr>
        </p:nvSpPr>
        <p:spPr/>
        <p:txBody>
          <a:bodyPr/>
          <a:lstStyle/>
          <a:p>
            <a:fld id="{2E5B9E3A-1CFD-4FD9-9E89-DD1D778441F2}" type="slidenum">
              <a:rPr lang="en-GB" smtClean="0"/>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FDF14B5F-D1D1-4545-2901-E6E404A54220}"/>
              </a:ext>
            </a:extLst>
          </p:cNvPr>
          <p:cNvSpPr>
            <a:spLocks noGrp="1"/>
          </p:cNvSpPr>
          <p:nvPr>
            <p:ph type="title"/>
          </p:nvPr>
        </p:nvSpPr>
        <p:spPr>
          <a:xfrm>
            <a:off x="381000" y="1484784"/>
            <a:ext cx="2318792" cy="533400"/>
          </a:xfrm>
        </p:spPr>
        <p:txBody>
          <a:bodyPr/>
          <a:lstStyle/>
          <a:p>
            <a:r>
              <a:rPr lang="en-US" altLang="en-US" sz="2400" dirty="0">
                <a:solidFill>
                  <a:srgbClr val="0070C0"/>
                </a:solidFill>
              </a:rPr>
              <a:t>Chief Judge 1</a:t>
            </a:r>
            <a:endParaRPr lang="en-GB" altLang="en-US" sz="2400" dirty="0">
              <a:solidFill>
                <a:srgbClr val="0070C0"/>
              </a:solidFill>
            </a:endParaRPr>
          </a:p>
        </p:txBody>
      </p:sp>
      <p:sp>
        <p:nvSpPr>
          <p:cNvPr id="34819" name="Content Placeholder 2">
            <a:extLst>
              <a:ext uri="{FF2B5EF4-FFF2-40B4-BE49-F238E27FC236}">
                <a16:creationId xmlns:a16="http://schemas.microsoft.com/office/drawing/2014/main" id="{C86A60DC-6DF0-A0DC-A3E4-E852F1B51622}"/>
              </a:ext>
            </a:extLst>
          </p:cNvPr>
          <p:cNvSpPr>
            <a:spLocks noGrp="1"/>
          </p:cNvSpPr>
          <p:nvPr>
            <p:ph idx="1"/>
          </p:nvPr>
        </p:nvSpPr>
        <p:spPr>
          <a:xfrm>
            <a:off x="381000" y="1844825"/>
            <a:ext cx="8382000" cy="4320480"/>
          </a:xfrm>
        </p:spPr>
        <p:txBody>
          <a:bodyPr/>
          <a:lstStyle/>
          <a:p>
            <a:pPr>
              <a:spcBef>
                <a:spcPct val="0"/>
              </a:spcBef>
              <a:spcAft>
                <a:spcPts val="600"/>
              </a:spcAft>
            </a:pPr>
            <a:r>
              <a:rPr lang="en-GB" altLang="en-US" sz="2200" b="1" dirty="0"/>
              <a:t>At larger events and championships, the Chief Judge manages teams of Judges and Recorders, liaising with key officials in doing so</a:t>
            </a:r>
          </a:p>
          <a:p>
            <a:pPr eaLnBrk="1" hangingPunct="1">
              <a:spcBef>
                <a:spcPct val="0"/>
              </a:spcBef>
              <a:spcAft>
                <a:spcPts val="600"/>
              </a:spcAft>
            </a:pPr>
            <a:r>
              <a:rPr lang="en-GB" altLang="en-US" sz="2200" b="1" dirty="0"/>
              <a:t>The primary role of the Chief Judge is to ensure that judges are in position and understand the requirements of their role at the event</a:t>
            </a:r>
          </a:p>
          <a:p>
            <a:pPr eaLnBrk="1" hangingPunct="1">
              <a:spcBef>
                <a:spcPct val="0"/>
              </a:spcBef>
            </a:pPr>
            <a:r>
              <a:rPr lang="en-GB" altLang="en-US" sz="2200" b="1" dirty="0"/>
              <a:t>At the Start, the Chief Judge should liaise with the Start Area Manager, Race Referee, Starter and the Chief Timekeeper to ensure all athletes are assembled behind the start line, to enable a timely start and timing of the race. Use team members to ensure athletes remain behind the start line prior to the event starting</a:t>
            </a:r>
          </a:p>
          <a:p>
            <a:endParaRPr lang="en-GB" altLang="en-US" sz="2200" dirty="0"/>
          </a:p>
        </p:txBody>
      </p:sp>
      <p:sp>
        <p:nvSpPr>
          <p:cNvPr id="2" name="Slide Number Placeholder 1">
            <a:extLst>
              <a:ext uri="{FF2B5EF4-FFF2-40B4-BE49-F238E27FC236}">
                <a16:creationId xmlns:a16="http://schemas.microsoft.com/office/drawing/2014/main" id="{75834BC8-7BA0-8737-A587-DD07246A9EB6}"/>
              </a:ext>
            </a:extLst>
          </p:cNvPr>
          <p:cNvSpPr>
            <a:spLocks noGrp="1"/>
          </p:cNvSpPr>
          <p:nvPr>
            <p:ph type="sldNum" sz="quarter" idx="10"/>
          </p:nvPr>
        </p:nvSpPr>
        <p:spPr/>
        <p:txBody>
          <a:bodyPr/>
          <a:lstStyle/>
          <a:p>
            <a:fld id="{2E5B9E3A-1CFD-4FD9-9E89-DD1D778441F2}" type="slidenum">
              <a:rPr lang="en-GB" smtClean="0"/>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3676BB7F-4287-E5E1-FB6F-C3CB6EAB54A0}"/>
              </a:ext>
            </a:extLst>
          </p:cNvPr>
          <p:cNvSpPr>
            <a:spLocks noGrp="1"/>
          </p:cNvSpPr>
          <p:nvPr>
            <p:ph type="title"/>
          </p:nvPr>
        </p:nvSpPr>
        <p:spPr>
          <a:xfrm>
            <a:off x="381000" y="1412776"/>
            <a:ext cx="2462808" cy="533400"/>
          </a:xfrm>
        </p:spPr>
        <p:txBody>
          <a:bodyPr/>
          <a:lstStyle/>
          <a:p>
            <a:r>
              <a:rPr lang="en-US" altLang="en-US" sz="2400" dirty="0">
                <a:solidFill>
                  <a:srgbClr val="0070C0"/>
                </a:solidFill>
              </a:rPr>
              <a:t>Chief Judge 2</a:t>
            </a:r>
            <a:endParaRPr lang="en-GB" altLang="en-US" sz="2400" dirty="0">
              <a:solidFill>
                <a:srgbClr val="0070C0"/>
              </a:solidFill>
            </a:endParaRPr>
          </a:p>
        </p:txBody>
      </p:sp>
      <p:sp>
        <p:nvSpPr>
          <p:cNvPr id="35843" name="Content Placeholder 2">
            <a:extLst>
              <a:ext uri="{FF2B5EF4-FFF2-40B4-BE49-F238E27FC236}">
                <a16:creationId xmlns:a16="http://schemas.microsoft.com/office/drawing/2014/main" id="{BF65CEBB-43D3-59BE-94C1-1CE9B57A1066}"/>
              </a:ext>
            </a:extLst>
          </p:cNvPr>
          <p:cNvSpPr>
            <a:spLocks noGrp="1"/>
          </p:cNvSpPr>
          <p:nvPr>
            <p:ph idx="1"/>
          </p:nvPr>
        </p:nvSpPr>
        <p:spPr>
          <a:xfrm>
            <a:off x="381000" y="1848292"/>
            <a:ext cx="8382000" cy="4248471"/>
          </a:xfrm>
        </p:spPr>
        <p:txBody>
          <a:bodyPr/>
          <a:lstStyle/>
          <a:p>
            <a:pPr marL="342000">
              <a:spcBef>
                <a:spcPct val="0"/>
              </a:spcBef>
              <a:spcAft>
                <a:spcPts val="800"/>
              </a:spcAft>
            </a:pPr>
            <a:r>
              <a:rPr lang="en-GB" altLang="en-US" sz="2200" b="1" dirty="0"/>
              <a:t>At the Finish, the Chief Judge should liaise with the Finish Area Manager, Race Referee, Chief Timekeeper and other key Finish Officials to ensure the correct finishing order of athletes from the line, into and through the finish funnel</a:t>
            </a:r>
          </a:p>
          <a:p>
            <a:pPr marL="342000">
              <a:spcBef>
                <a:spcPct val="0"/>
              </a:spcBef>
              <a:spcAft>
                <a:spcPts val="800"/>
              </a:spcAft>
            </a:pPr>
            <a:r>
              <a:rPr lang="en-GB" altLang="en-US" sz="2200" b="1" dirty="0"/>
              <a:t>Ensure you are satisfied with the funnel arrangements, have sufficient personnel to ensure athletes stay in the correct order through the finish and arrangements exist for handling emergencies such as collapsed athletes</a:t>
            </a:r>
          </a:p>
          <a:p>
            <a:pPr>
              <a:spcBef>
                <a:spcPct val="0"/>
              </a:spcBef>
              <a:spcAft>
                <a:spcPts val="800"/>
              </a:spcAft>
            </a:pPr>
            <a:r>
              <a:rPr lang="en-GB" altLang="en-US" sz="2200" b="1" dirty="0"/>
              <a:t>Check the results by marrying positional and timing record sheets before submitting to the results team</a:t>
            </a:r>
          </a:p>
          <a:p>
            <a:pPr>
              <a:spcBef>
                <a:spcPct val="0"/>
              </a:spcBef>
              <a:spcAft>
                <a:spcPts val="800"/>
              </a:spcAft>
            </a:pPr>
            <a:r>
              <a:rPr lang="en-GB" altLang="en-US" sz="2200" b="1" dirty="0"/>
              <a:t>These tasks are less onerous when chip timing is used</a:t>
            </a:r>
          </a:p>
        </p:txBody>
      </p:sp>
      <p:sp>
        <p:nvSpPr>
          <p:cNvPr id="2" name="Slide Number Placeholder 1">
            <a:extLst>
              <a:ext uri="{FF2B5EF4-FFF2-40B4-BE49-F238E27FC236}">
                <a16:creationId xmlns:a16="http://schemas.microsoft.com/office/drawing/2014/main" id="{A6EF5226-B1E3-0243-5A83-0B761950AD75}"/>
              </a:ext>
            </a:extLst>
          </p:cNvPr>
          <p:cNvSpPr>
            <a:spLocks noGrp="1"/>
          </p:cNvSpPr>
          <p:nvPr>
            <p:ph type="sldNum" sz="quarter" idx="10"/>
          </p:nvPr>
        </p:nvSpPr>
        <p:spPr/>
        <p:txBody>
          <a:bodyPr/>
          <a:lstStyle/>
          <a:p>
            <a:fld id="{2E5B9E3A-1CFD-4FD9-9E89-DD1D778441F2}" type="slidenum">
              <a:rPr lang="en-GB" smtClean="0"/>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BDAF3-BFCB-F0A4-4412-966156056758}"/>
            </a:ext>
          </a:extLst>
        </p:cNvPr>
        <p:cNvGrpSpPr/>
        <p:nvPr/>
      </p:nvGrpSpPr>
      <p:grpSpPr>
        <a:xfrm>
          <a:off x="0" y="0"/>
          <a:ext cx="0" cy="0"/>
          <a:chOff x="0" y="0"/>
          <a:chExt cx="0" cy="0"/>
        </a:xfrm>
      </p:grpSpPr>
      <p:sp>
        <p:nvSpPr>
          <p:cNvPr id="35842" name="Title 1">
            <a:extLst>
              <a:ext uri="{FF2B5EF4-FFF2-40B4-BE49-F238E27FC236}">
                <a16:creationId xmlns:a16="http://schemas.microsoft.com/office/drawing/2014/main" id="{D02F5DA5-8E67-9DB6-5ECE-79814A16B780}"/>
              </a:ext>
            </a:extLst>
          </p:cNvPr>
          <p:cNvSpPr>
            <a:spLocks noGrp="1"/>
          </p:cNvSpPr>
          <p:nvPr>
            <p:ph type="title"/>
          </p:nvPr>
        </p:nvSpPr>
        <p:spPr>
          <a:xfrm>
            <a:off x="395536" y="1327181"/>
            <a:ext cx="2462808" cy="533400"/>
          </a:xfrm>
        </p:spPr>
        <p:txBody>
          <a:bodyPr/>
          <a:lstStyle/>
          <a:p>
            <a:r>
              <a:rPr lang="en-US" altLang="en-US" sz="2400" dirty="0">
                <a:solidFill>
                  <a:srgbClr val="0070C0"/>
                </a:solidFill>
              </a:rPr>
              <a:t>Chief Judge 3</a:t>
            </a:r>
            <a:endParaRPr lang="en-GB" altLang="en-US" sz="2400" dirty="0">
              <a:solidFill>
                <a:srgbClr val="0070C0"/>
              </a:solidFill>
            </a:endParaRPr>
          </a:p>
        </p:txBody>
      </p:sp>
      <p:sp>
        <p:nvSpPr>
          <p:cNvPr id="35843" name="Content Placeholder 2">
            <a:extLst>
              <a:ext uri="{FF2B5EF4-FFF2-40B4-BE49-F238E27FC236}">
                <a16:creationId xmlns:a16="http://schemas.microsoft.com/office/drawing/2014/main" id="{9DE1EC3E-79D4-0897-82C4-8BDE96116FF2}"/>
              </a:ext>
            </a:extLst>
          </p:cNvPr>
          <p:cNvSpPr>
            <a:spLocks noGrp="1"/>
          </p:cNvSpPr>
          <p:nvPr>
            <p:ph idx="1"/>
          </p:nvPr>
        </p:nvSpPr>
        <p:spPr>
          <a:xfrm>
            <a:off x="395536" y="1771939"/>
            <a:ext cx="8352928" cy="4105333"/>
          </a:xfrm>
        </p:spPr>
        <p:txBody>
          <a:bodyPr/>
          <a:lstStyle/>
          <a:p>
            <a:pPr>
              <a:spcBef>
                <a:spcPct val="0"/>
              </a:spcBef>
              <a:spcAft>
                <a:spcPts val="600"/>
              </a:spcAft>
            </a:pPr>
            <a:r>
              <a:rPr lang="en-GB" altLang="en-US" sz="2200" b="1" dirty="0"/>
              <a:t>The Chief Judge may have a designated Assistant with delegated authority to oversee either the Start or Finish when it is not possible for the Chief Judge to cover both.</a:t>
            </a:r>
          </a:p>
          <a:p>
            <a:pPr>
              <a:spcBef>
                <a:spcPct val="0"/>
              </a:spcBef>
              <a:spcAft>
                <a:spcPts val="800"/>
              </a:spcAft>
            </a:pPr>
            <a:r>
              <a:rPr lang="en-GB" altLang="en-US" sz="2200" b="1" dirty="0"/>
              <a:t>Alternatively, Separate Start and Finish Chief Judges may be appointed</a:t>
            </a:r>
          </a:p>
          <a:p>
            <a:pPr marL="0" indent="0">
              <a:spcBef>
                <a:spcPct val="0"/>
              </a:spcBef>
              <a:spcAft>
                <a:spcPts val="0"/>
              </a:spcAft>
              <a:buNone/>
            </a:pPr>
            <a:r>
              <a:rPr lang="en-GB" altLang="en-US" sz="2200" b="1" dirty="0"/>
              <a:t>Additional duties include:</a:t>
            </a:r>
          </a:p>
          <a:p>
            <a:pPr>
              <a:spcBef>
                <a:spcPct val="0"/>
              </a:spcBef>
              <a:spcAft>
                <a:spcPts val="600"/>
              </a:spcAft>
            </a:pPr>
            <a:r>
              <a:rPr lang="en-GB" altLang="en-US" sz="2200" b="1" dirty="0"/>
              <a:t>Coordinating / recording any issues and reporting them to the Referee</a:t>
            </a:r>
          </a:p>
          <a:p>
            <a:pPr>
              <a:spcBef>
                <a:spcPct val="0"/>
              </a:spcBef>
            </a:pPr>
            <a:r>
              <a:rPr lang="en-GB" altLang="en-US" sz="2200" b="1" dirty="0"/>
              <a:t>Be aware of any health and safety issues that may affect the event. If any such issues are identified, raise them with the Race Referee</a:t>
            </a:r>
          </a:p>
          <a:p>
            <a:endParaRPr lang="en-GB" altLang="en-US" dirty="0"/>
          </a:p>
        </p:txBody>
      </p:sp>
      <p:sp>
        <p:nvSpPr>
          <p:cNvPr id="2" name="Slide Number Placeholder 1">
            <a:extLst>
              <a:ext uri="{FF2B5EF4-FFF2-40B4-BE49-F238E27FC236}">
                <a16:creationId xmlns:a16="http://schemas.microsoft.com/office/drawing/2014/main" id="{C0CE53BA-04F7-F832-8799-B793C3DEDD94}"/>
              </a:ext>
            </a:extLst>
          </p:cNvPr>
          <p:cNvSpPr>
            <a:spLocks noGrp="1"/>
          </p:cNvSpPr>
          <p:nvPr>
            <p:ph type="sldNum" sz="quarter" idx="10"/>
          </p:nvPr>
        </p:nvSpPr>
        <p:spPr/>
        <p:txBody>
          <a:bodyPr/>
          <a:lstStyle/>
          <a:p>
            <a:fld id="{2E5B9E3A-1CFD-4FD9-9E89-DD1D778441F2}" type="slidenum">
              <a:rPr lang="en-GB" smtClean="0"/>
              <a:t>7</a:t>
            </a:fld>
            <a:endParaRPr lang="en-GB"/>
          </a:p>
        </p:txBody>
      </p:sp>
    </p:spTree>
    <p:extLst>
      <p:ext uri="{BB962C8B-B14F-4D97-AF65-F5344CB8AC3E}">
        <p14:creationId xmlns:p14="http://schemas.microsoft.com/office/powerpoint/2010/main" val="2273379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5B018-8A5E-107E-F444-B72FE1329F97}"/>
            </a:ext>
          </a:extLst>
        </p:cNvPr>
        <p:cNvGrpSpPr/>
        <p:nvPr/>
      </p:nvGrpSpPr>
      <p:grpSpPr>
        <a:xfrm>
          <a:off x="0" y="0"/>
          <a:ext cx="0" cy="0"/>
          <a:chOff x="0" y="0"/>
          <a:chExt cx="0" cy="0"/>
        </a:xfrm>
      </p:grpSpPr>
      <p:sp>
        <p:nvSpPr>
          <p:cNvPr id="37890" name="Title 1">
            <a:extLst>
              <a:ext uri="{FF2B5EF4-FFF2-40B4-BE49-F238E27FC236}">
                <a16:creationId xmlns:a16="http://schemas.microsoft.com/office/drawing/2014/main" id="{09F4CE7D-0A4B-1CA5-361B-6407A94AC5AD}"/>
              </a:ext>
            </a:extLst>
          </p:cNvPr>
          <p:cNvSpPr>
            <a:spLocks noGrp="1"/>
          </p:cNvSpPr>
          <p:nvPr>
            <p:ph type="title"/>
          </p:nvPr>
        </p:nvSpPr>
        <p:spPr>
          <a:xfrm>
            <a:off x="426983" y="1412776"/>
            <a:ext cx="2056785" cy="519549"/>
          </a:xfrm>
        </p:spPr>
        <p:txBody>
          <a:bodyPr/>
          <a:lstStyle/>
          <a:p>
            <a:r>
              <a:rPr lang="en-US" altLang="en-US" sz="2400" dirty="0">
                <a:solidFill>
                  <a:srgbClr val="0070C0"/>
                </a:solidFill>
              </a:rPr>
              <a:t>Line Judge 1</a:t>
            </a:r>
            <a:endParaRPr lang="en-GB" altLang="en-US" sz="2400" dirty="0">
              <a:solidFill>
                <a:srgbClr val="0070C0"/>
              </a:solidFill>
            </a:endParaRPr>
          </a:p>
        </p:txBody>
      </p:sp>
      <p:sp>
        <p:nvSpPr>
          <p:cNvPr id="3" name="Content Placeholder 2">
            <a:extLst>
              <a:ext uri="{FF2B5EF4-FFF2-40B4-BE49-F238E27FC236}">
                <a16:creationId xmlns:a16="http://schemas.microsoft.com/office/drawing/2014/main" id="{81CE4028-1C9D-5D4E-5564-7EDB48273A33}"/>
              </a:ext>
            </a:extLst>
          </p:cNvPr>
          <p:cNvSpPr>
            <a:spLocks noGrp="1"/>
          </p:cNvSpPr>
          <p:nvPr>
            <p:ph idx="1"/>
          </p:nvPr>
        </p:nvSpPr>
        <p:spPr>
          <a:xfrm>
            <a:off x="426983" y="1851057"/>
            <a:ext cx="8290033" cy="4098223"/>
          </a:xfrm>
        </p:spPr>
        <p:txBody>
          <a:bodyPr/>
          <a:lstStyle/>
          <a:p>
            <a:pPr>
              <a:spcBef>
                <a:spcPct val="0"/>
              </a:spcBef>
              <a:spcAft>
                <a:spcPts val="600"/>
              </a:spcAft>
              <a:defRPr/>
            </a:pPr>
            <a:r>
              <a:rPr lang="en-GB" altLang="en-US" sz="2200" b="1" dirty="0"/>
              <a:t>The Line Judge should report to the Chief Judge</a:t>
            </a:r>
          </a:p>
          <a:p>
            <a:pPr>
              <a:spcBef>
                <a:spcPct val="0"/>
              </a:spcBef>
              <a:spcAft>
                <a:spcPts val="600"/>
              </a:spcAft>
              <a:defRPr/>
            </a:pPr>
            <a:r>
              <a:rPr lang="en-GB" altLang="en-US" sz="2200" b="1" dirty="0"/>
              <a:t>The primary role of the Line Judge is to confirm the correct finishing order of the runners</a:t>
            </a:r>
          </a:p>
          <a:p>
            <a:pPr>
              <a:spcBef>
                <a:spcPct val="0"/>
              </a:spcBef>
              <a:spcAft>
                <a:spcPts val="600"/>
              </a:spcAft>
              <a:defRPr/>
            </a:pPr>
            <a:r>
              <a:rPr lang="en-GB" altLang="en-US" sz="2200" b="1" dirty="0"/>
              <a:t>Working singly or with a Finish Line Recorder, use either manual or voice recording to record runners finishing order as </a:t>
            </a:r>
            <a:r>
              <a:rPr lang="en-GB" altLang="en-US" sz="2200" b="1" i="1" u="sng" dirty="0"/>
              <a:t>their “torso” crosses the finish line</a:t>
            </a:r>
            <a:endParaRPr lang="en-GB" altLang="en-US" sz="2200" b="1" dirty="0"/>
          </a:p>
          <a:p>
            <a:pPr>
              <a:spcBef>
                <a:spcPct val="0"/>
              </a:spcBef>
              <a:spcAft>
                <a:spcPts val="600"/>
              </a:spcAft>
              <a:defRPr/>
            </a:pPr>
            <a:r>
              <a:rPr lang="en-GB" altLang="en-US" sz="2200" b="1" dirty="0"/>
              <a:t>Your reports will be used to confirm runners’ finishing order in case they change order after the finish line</a:t>
            </a:r>
          </a:p>
          <a:p>
            <a:pPr>
              <a:spcBef>
                <a:spcPct val="0"/>
              </a:spcBef>
              <a:spcAft>
                <a:spcPts val="800"/>
              </a:spcAft>
              <a:defRPr/>
            </a:pPr>
            <a:r>
              <a:rPr lang="en-GB" altLang="en-US" sz="2200" b="1" dirty="0"/>
              <a:t>Be aware of any health and safety issues that may affect the event. If you identify any such issues, raise them with the Chief Judge who will liaise with the Race Referee</a:t>
            </a:r>
          </a:p>
          <a:p>
            <a:pPr>
              <a:spcBef>
                <a:spcPct val="0"/>
              </a:spcBef>
              <a:spcAft>
                <a:spcPts val="800"/>
              </a:spcAft>
              <a:defRPr/>
            </a:pPr>
            <a:endParaRPr lang="en-GB" altLang="en-US" sz="2200" b="1" dirty="0"/>
          </a:p>
        </p:txBody>
      </p:sp>
      <p:sp>
        <p:nvSpPr>
          <p:cNvPr id="2" name="Slide Number Placeholder 1">
            <a:extLst>
              <a:ext uri="{FF2B5EF4-FFF2-40B4-BE49-F238E27FC236}">
                <a16:creationId xmlns:a16="http://schemas.microsoft.com/office/drawing/2014/main" id="{612F3964-834E-5416-B9A0-36CE74B1FBC0}"/>
              </a:ext>
            </a:extLst>
          </p:cNvPr>
          <p:cNvSpPr>
            <a:spLocks noGrp="1"/>
          </p:cNvSpPr>
          <p:nvPr>
            <p:ph type="sldNum" sz="quarter" idx="10"/>
          </p:nvPr>
        </p:nvSpPr>
        <p:spPr/>
        <p:txBody>
          <a:bodyPr/>
          <a:lstStyle/>
          <a:p>
            <a:fld id="{2E5B9E3A-1CFD-4FD9-9E89-DD1D778441F2}" type="slidenum">
              <a:rPr lang="en-GB" smtClean="0"/>
              <a:t>8</a:t>
            </a:fld>
            <a:endParaRPr lang="en-GB"/>
          </a:p>
        </p:txBody>
      </p:sp>
    </p:spTree>
    <p:extLst>
      <p:ext uri="{BB962C8B-B14F-4D97-AF65-F5344CB8AC3E}">
        <p14:creationId xmlns:p14="http://schemas.microsoft.com/office/powerpoint/2010/main" val="55263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A311E4A-2BDF-33A9-47C5-F5F3316A462A}"/>
              </a:ext>
            </a:extLst>
          </p:cNvPr>
          <p:cNvSpPr>
            <a:spLocks noGrp="1"/>
          </p:cNvSpPr>
          <p:nvPr>
            <p:ph type="title"/>
          </p:nvPr>
        </p:nvSpPr>
        <p:spPr>
          <a:xfrm>
            <a:off x="467544" y="1412776"/>
            <a:ext cx="2138167" cy="533400"/>
          </a:xfrm>
        </p:spPr>
        <p:txBody>
          <a:bodyPr/>
          <a:lstStyle/>
          <a:p>
            <a:r>
              <a:rPr lang="en-US" altLang="en-US" sz="2400" dirty="0">
                <a:solidFill>
                  <a:srgbClr val="0070C0"/>
                </a:solidFill>
              </a:rPr>
              <a:t>Line Judge 2</a:t>
            </a:r>
            <a:endParaRPr lang="en-GB" altLang="en-US" sz="2400" dirty="0">
              <a:solidFill>
                <a:srgbClr val="0070C0"/>
              </a:solidFill>
            </a:endParaRPr>
          </a:p>
        </p:txBody>
      </p:sp>
      <p:sp>
        <p:nvSpPr>
          <p:cNvPr id="3" name="Content Placeholder 2">
            <a:extLst>
              <a:ext uri="{FF2B5EF4-FFF2-40B4-BE49-F238E27FC236}">
                <a16:creationId xmlns:a16="http://schemas.microsoft.com/office/drawing/2014/main" id="{11D8E76D-A2D5-F8FD-EBE0-27286656FAE2}"/>
              </a:ext>
            </a:extLst>
          </p:cNvPr>
          <p:cNvSpPr>
            <a:spLocks noGrp="1"/>
          </p:cNvSpPr>
          <p:nvPr>
            <p:ph idx="1"/>
          </p:nvPr>
        </p:nvSpPr>
        <p:spPr>
          <a:xfrm>
            <a:off x="467544" y="1817747"/>
            <a:ext cx="8208912" cy="4275549"/>
          </a:xfrm>
        </p:spPr>
        <p:txBody>
          <a:bodyPr/>
          <a:lstStyle/>
          <a:p>
            <a:pPr marL="0" indent="0">
              <a:spcBef>
                <a:spcPct val="0"/>
              </a:spcBef>
              <a:spcAft>
                <a:spcPts val="0"/>
              </a:spcAft>
              <a:buNone/>
              <a:defRPr/>
            </a:pPr>
            <a:r>
              <a:rPr lang="en-GB" altLang="en-US" sz="2200" b="1" dirty="0"/>
              <a:t>Manually Recorded Races:</a:t>
            </a:r>
          </a:p>
          <a:p>
            <a:pPr>
              <a:spcBef>
                <a:spcPct val="0"/>
              </a:spcBef>
              <a:spcAft>
                <a:spcPts val="600"/>
              </a:spcAft>
              <a:defRPr/>
            </a:pPr>
            <a:r>
              <a:rPr lang="en-GB" altLang="en-US" sz="2200" b="1" dirty="0"/>
              <a:t>The Line Judge will liaise with Funnel Stewards to ensure the runners’ order as they enter the finish funnel is the same as their finishing order when crossing the finish line and instruct any required position reversal</a:t>
            </a:r>
          </a:p>
          <a:p>
            <a:pPr marL="0" indent="0">
              <a:spcBef>
                <a:spcPct val="0"/>
              </a:spcBef>
              <a:spcAft>
                <a:spcPts val="0"/>
              </a:spcAft>
              <a:buNone/>
              <a:defRPr/>
            </a:pPr>
            <a:r>
              <a:rPr lang="en-GB" altLang="en-US" sz="2200" b="1" dirty="0"/>
              <a:t>Chip Timed Races:</a:t>
            </a:r>
          </a:p>
          <a:p>
            <a:pPr>
              <a:spcBef>
                <a:spcPct val="0"/>
              </a:spcBef>
              <a:spcAft>
                <a:spcPts val="600"/>
              </a:spcAft>
              <a:defRPr/>
            </a:pPr>
            <a:r>
              <a:rPr lang="en-GB" altLang="en-US" sz="2200" b="1" dirty="0"/>
              <a:t>The Line Judge notes the leading runners finishing order and passes this information to the Chief Judge, who checks it against chip-timed results to confirm agreement, or otherwise, and in turn passes to the Race Referee to ensure that any required changes are made prior to Prizegiving</a:t>
            </a:r>
          </a:p>
        </p:txBody>
      </p:sp>
      <p:sp>
        <p:nvSpPr>
          <p:cNvPr id="2" name="Slide Number Placeholder 1">
            <a:extLst>
              <a:ext uri="{FF2B5EF4-FFF2-40B4-BE49-F238E27FC236}">
                <a16:creationId xmlns:a16="http://schemas.microsoft.com/office/drawing/2014/main" id="{182D7DF4-BD22-D32A-AE43-8B3FEDB5E04D}"/>
              </a:ext>
            </a:extLst>
          </p:cNvPr>
          <p:cNvSpPr>
            <a:spLocks noGrp="1"/>
          </p:cNvSpPr>
          <p:nvPr>
            <p:ph type="sldNum" sz="quarter" idx="10"/>
          </p:nvPr>
        </p:nvSpPr>
        <p:spPr/>
        <p:txBody>
          <a:bodyPr/>
          <a:lstStyle/>
          <a:p>
            <a:fld id="{2E5B9E3A-1CFD-4FD9-9E89-DD1D778441F2}" type="slidenum">
              <a:rPr lang="en-GB" smtClean="0"/>
              <a:t>9</a:t>
            </a:fld>
            <a:endParaRPr lang="en-GB" dirty="0"/>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095BAA77BEBA46B57C432440BBC21A" ma:contentTypeVersion="0" ma:contentTypeDescription="Create a new document." ma:contentTypeScope="" ma:versionID="c6a28991f21a54fe643b8ad74e3ed26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8EA5F22-95BC-403E-8009-C30AA1DC3D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Ion</Template>
  <TotalTime>18651</TotalTime>
  <Words>3020</Words>
  <Application>Microsoft Office PowerPoint</Application>
  <PresentationFormat>On-screen Show (4:3)</PresentationFormat>
  <Paragraphs>300</Paragraphs>
  <Slides>38</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38</vt:i4>
      </vt:variant>
    </vt:vector>
  </HeadingPairs>
  <TitlesOfParts>
    <vt:vector size="47" baseType="lpstr">
      <vt:lpstr>Aptos</vt:lpstr>
      <vt:lpstr>Arial</vt:lpstr>
      <vt:lpstr>Calibri</vt:lpstr>
      <vt:lpstr>Calibri Light</vt:lpstr>
      <vt:lpstr>Courier New</vt:lpstr>
      <vt:lpstr>Times</vt:lpstr>
      <vt:lpstr>Times New Roman</vt:lpstr>
      <vt:lpstr>Blank Presentation</vt:lpstr>
      <vt:lpstr>Custom Design</vt:lpstr>
      <vt:lpstr>PowerPoint Presentation</vt:lpstr>
      <vt:lpstr>JUDGING CONTENTS:</vt:lpstr>
      <vt:lpstr>Finish Funnel Operation (Typical Two Funnel Finish for Smaller Manually Timed Races)</vt:lpstr>
      <vt:lpstr>Resources Required </vt:lpstr>
      <vt:lpstr>Chief Judge 1</vt:lpstr>
      <vt:lpstr>Chief Judge 2</vt:lpstr>
      <vt:lpstr>Chief Judge 3</vt:lpstr>
      <vt:lpstr>Line Judge 1</vt:lpstr>
      <vt:lpstr>Line Judge 2</vt:lpstr>
      <vt:lpstr>Funnel Steward 1 </vt:lpstr>
      <vt:lpstr>Funnel Steward 2</vt:lpstr>
      <vt:lpstr>Lap Scorer</vt:lpstr>
      <vt:lpstr>Relay Takeover Judge</vt:lpstr>
      <vt:lpstr>RESULTS RECORDING CONTENTS:</vt:lpstr>
      <vt:lpstr>Roles &amp; Responsibilities  </vt:lpstr>
      <vt:lpstr>Resources 1</vt:lpstr>
      <vt:lpstr>PowerPoint Presentation</vt:lpstr>
      <vt:lpstr>Preparation</vt:lpstr>
      <vt:lpstr>Pre-Event </vt:lpstr>
      <vt:lpstr>Race Day  </vt:lpstr>
      <vt:lpstr>PowerPoint Presentation</vt:lpstr>
      <vt:lpstr>Types of Recorder</vt:lpstr>
      <vt:lpstr>Timekeepers’ Recorder 1</vt:lpstr>
      <vt:lpstr>Timekeepers’ Recorder 2</vt:lpstr>
      <vt:lpstr>Timekeepers’ Recorder 3</vt:lpstr>
      <vt:lpstr>Spot Number Recorder</vt:lpstr>
      <vt:lpstr>Finish Number Recorder</vt:lpstr>
      <vt:lpstr>Results Runner (Supplementary Role)</vt:lpstr>
      <vt:lpstr>Lap Recorder</vt:lpstr>
      <vt:lpstr>Audio Recorder</vt:lpstr>
      <vt:lpstr>Video Recording </vt:lpstr>
      <vt:lpstr>RESULTS PROCESSING CONTENTS:</vt:lpstr>
      <vt:lpstr>Manually Recorded Results 1 </vt:lpstr>
      <vt:lpstr>Manually Recorded Results 2</vt:lpstr>
      <vt:lpstr>Manually Recorded Results 3</vt:lpstr>
      <vt:lpstr>Transponder (Chip Timed) Results 1</vt:lpstr>
      <vt:lpstr>Transponder (Chip Timed) Results 2</vt:lpstr>
      <vt:lpstr>End of Module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Cairns</dc:creator>
  <cp:lastModifiedBy>David Cairns</cp:lastModifiedBy>
  <cp:revision>9</cp:revision>
  <dcterms:created xsi:type="dcterms:W3CDTF">2023-05-17T11:04:01Z</dcterms:created>
  <dcterms:modified xsi:type="dcterms:W3CDTF">2026-06-17T07:37:19Z</dcterms:modified>
</cp:coreProperties>
</file>