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2"/>
    <p:sldMasterId id="2147483977" r:id="rId3"/>
  </p:sldMasterIdLst>
  <p:notesMasterIdLst>
    <p:notesMasterId r:id="rId26"/>
  </p:notesMasterIdLst>
  <p:sldIdLst>
    <p:sldId id="256" r:id="rId4"/>
    <p:sldId id="261" r:id="rId5"/>
    <p:sldId id="279" r:id="rId6"/>
    <p:sldId id="259" r:id="rId7"/>
    <p:sldId id="283" r:id="rId8"/>
    <p:sldId id="262" r:id="rId9"/>
    <p:sldId id="286" r:id="rId10"/>
    <p:sldId id="280" r:id="rId11"/>
    <p:sldId id="263" r:id="rId12"/>
    <p:sldId id="264" r:id="rId13"/>
    <p:sldId id="265" r:id="rId14"/>
    <p:sldId id="266" r:id="rId15"/>
    <p:sldId id="268" r:id="rId16"/>
    <p:sldId id="269" r:id="rId17"/>
    <p:sldId id="272" r:id="rId18"/>
    <p:sldId id="267" r:id="rId19"/>
    <p:sldId id="284" r:id="rId20"/>
    <p:sldId id="270" r:id="rId21"/>
    <p:sldId id="273" r:id="rId22"/>
    <p:sldId id="274" r:id="rId23"/>
    <p:sldId id="275" r:id="rId24"/>
    <p:sldId id="276" r:id="rId25"/>
  </p:sldIdLst>
  <p:sldSz cx="9180513"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321D60"/>
    <a:srgbClr val="E10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B60F8-E92F-480F-B5D4-99DD7512D20D}" v="17" dt="2026-06-11T19:43:10.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21" autoAdjust="0"/>
  </p:normalViewPr>
  <p:slideViewPr>
    <p:cSldViewPr>
      <p:cViewPr varScale="1">
        <p:scale>
          <a:sx n="69" d="100"/>
          <a:sy n="69" d="100"/>
        </p:scale>
        <p:origin x="1192" y="48"/>
      </p:cViewPr>
      <p:guideLst>
        <p:guide orient="horz" pos="2160"/>
        <p:guide pos="289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redo custSel addSld delSld modSld delMainMaster">
      <pc:chgData name="David Cairns" userId="953277e3c07c637b" providerId="LiveId" clId="{AE253802-536C-46AB-8FB5-70625F953D76}" dt="2026-06-17T08:58:26.902" v="953" actId="114"/>
      <pc:docMkLst>
        <pc:docMk/>
      </pc:docMkLst>
      <pc:sldChg chg="modSp mod">
        <pc:chgData name="David Cairns" userId="953277e3c07c637b" providerId="LiveId" clId="{AE253802-536C-46AB-8FB5-70625F953D76}" dt="2026-06-17T07:38:07.973" v="952" actId="20577"/>
        <pc:sldMkLst>
          <pc:docMk/>
          <pc:sldMk cId="0" sldId="256"/>
        </pc:sldMkLst>
        <pc:spChg chg="mod">
          <ac:chgData name="David Cairns" userId="953277e3c07c637b" providerId="LiveId" clId="{AE253802-536C-46AB-8FB5-70625F953D76}" dt="2026-06-17T07:38:07.973" v="952" actId="20577"/>
          <ac:spMkLst>
            <pc:docMk/>
            <pc:sldMk cId="0" sldId="256"/>
            <ac:spMk id="3" creationId="{9BB81276-876C-70DE-A49D-0D25664E1744}"/>
          </ac:spMkLst>
        </pc:spChg>
      </pc:sldChg>
      <pc:sldChg chg="modSp mod">
        <pc:chgData name="David Cairns" userId="953277e3c07c637b" providerId="LiveId" clId="{AE253802-536C-46AB-8FB5-70625F953D76}" dt="2026-06-11T13:37:53.259" v="539" actId="14100"/>
        <pc:sldMkLst>
          <pc:docMk/>
          <pc:sldMk cId="0" sldId="259"/>
        </pc:sldMkLst>
        <pc:spChg chg="mod">
          <ac:chgData name="David Cairns" userId="953277e3c07c637b" providerId="LiveId" clId="{AE253802-536C-46AB-8FB5-70625F953D76}" dt="2026-06-11T13:37:53.259" v="539" actId="14100"/>
          <ac:spMkLst>
            <pc:docMk/>
            <pc:sldMk cId="0" sldId="259"/>
            <ac:spMk id="2" creationId="{8E846612-8D97-F085-99F1-7417A127D190}"/>
          </ac:spMkLst>
        </pc:spChg>
        <pc:spChg chg="mod">
          <ac:chgData name="David Cairns" userId="953277e3c07c637b" providerId="LiveId" clId="{AE253802-536C-46AB-8FB5-70625F953D76}" dt="2026-05-22T08:33:34.557" v="250" actId="1076"/>
          <ac:spMkLst>
            <pc:docMk/>
            <pc:sldMk cId="0" sldId="259"/>
            <ac:spMk id="8195" creationId="{6E5AC9B9-8C5E-2EB6-841A-6CDE40925EA7}"/>
          </ac:spMkLst>
        </pc:spChg>
      </pc:sldChg>
      <pc:sldChg chg="modSp mod">
        <pc:chgData name="David Cairns" userId="953277e3c07c637b" providerId="LiveId" clId="{AE253802-536C-46AB-8FB5-70625F953D76}" dt="2026-06-11T13:37:35.996" v="535" actId="207"/>
        <pc:sldMkLst>
          <pc:docMk/>
          <pc:sldMk cId="0" sldId="261"/>
        </pc:sldMkLst>
        <pc:spChg chg="mod">
          <ac:chgData name="David Cairns" userId="953277e3c07c637b" providerId="LiveId" clId="{AE253802-536C-46AB-8FB5-70625F953D76}" dt="2026-06-11T13:37:35.996" v="535" actId="207"/>
          <ac:spMkLst>
            <pc:docMk/>
            <pc:sldMk cId="0" sldId="261"/>
            <ac:spMk id="3" creationId="{DBA3E696-6893-380E-BF68-58AB6FC827C4}"/>
          </ac:spMkLst>
        </pc:spChg>
        <pc:spChg chg="mod">
          <ac:chgData name="David Cairns" userId="953277e3c07c637b" providerId="LiveId" clId="{AE253802-536C-46AB-8FB5-70625F953D76}" dt="2026-05-21T07:01:54.947" v="63" actId="20577"/>
          <ac:spMkLst>
            <pc:docMk/>
            <pc:sldMk cId="0" sldId="261"/>
            <ac:spMk id="6147" creationId="{0CFCC47C-4CA3-F01A-D8CD-4A7715004F48}"/>
          </ac:spMkLst>
        </pc:spChg>
      </pc:sldChg>
      <pc:sldChg chg="modSp mod">
        <pc:chgData name="David Cairns" userId="953277e3c07c637b" providerId="LiveId" clId="{AE253802-536C-46AB-8FB5-70625F953D76}" dt="2026-06-11T18:27:16.605" v="581" actId="20577"/>
        <pc:sldMkLst>
          <pc:docMk/>
          <pc:sldMk cId="0" sldId="262"/>
        </pc:sldMkLst>
        <pc:spChg chg="mod">
          <ac:chgData name="David Cairns" userId="953277e3c07c637b" providerId="LiveId" clId="{AE253802-536C-46AB-8FB5-70625F953D76}" dt="2026-06-11T18:27:16.605" v="581" actId="20577"/>
          <ac:spMkLst>
            <pc:docMk/>
            <pc:sldMk cId="0" sldId="262"/>
            <ac:spMk id="2" creationId="{851599CD-102A-F5C0-523C-A8365E14FEC8}"/>
          </ac:spMkLst>
        </pc:spChg>
        <pc:spChg chg="mod">
          <ac:chgData name="David Cairns" userId="953277e3c07c637b" providerId="LiveId" clId="{AE253802-536C-46AB-8FB5-70625F953D76}" dt="2026-06-11T18:24:02.637" v="561" actId="114"/>
          <ac:spMkLst>
            <pc:docMk/>
            <pc:sldMk cId="0" sldId="262"/>
            <ac:spMk id="3" creationId="{9F13B886-E2BF-EAF2-25CB-781AE3CB2BD6}"/>
          </ac:spMkLst>
        </pc:spChg>
      </pc:sldChg>
      <pc:sldChg chg="modSp mod">
        <pc:chgData name="David Cairns" userId="953277e3c07c637b" providerId="LiveId" clId="{AE253802-536C-46AB-8FB5-70625F953D76}" dt="2026-06-11T18:24:30.868" v="563" actId="114"/>
        <pc:sldMkLst>
          <pc:docMk/>
          <pc:sldMk cId="0" sldId="263"/>
        </pc:sldMkLst>
        <pc:spChg chg="mod">
          <ac:chgData name="David Cairns" userId="953277e3c07c637b" providerId="LiveId" clId="{AE253802-536C-46AB-8FB5-70625F953D76}" dt="2026-06-11T13:38:34.430" v="545" actId="207"/>
          <ac:spMkLst>
            <pc:docMk/>
            <pc:sldMk cId="0" sldId="263"/>
            <ac:spMk id="2" creationId="{0C816E23-3433-7572-5D49-F8C6D78EA31B}"/>
          </ac:spMkLst>
        </pc:spChg>
        <pc:spChg chg="mod">
          <ac:chgData name="David Cairns" userId="953277e3c07c637b" providerId="LiveId" clId="{AE253802-536C-46AB-8FB5-70625F953D76}" dt="2026-06-11T18:24:30.868" v="563" actId="114"/>
          <ac:spMkLst>
            <pc:docMk/>
            <pc:sldMk cId="0" sldId="263"/>
            <ac:spMk id="10243" creationId="{510AC628-C27A-38ED-7792-7AA99D8895D8}"/>
          </ac:spMkLst>
        </pc:spChg>
      </pc:sldChg>
      <pc:sldChg chg="modSp mod">
        <pc:chgData name="David Cairns" userId="953277e3c07c637b" providerId="LiveId" clId="{AE253802-536C-46AB-8FB5-70625F953D76}" dt="2026-06-11T13:38:46.071" v="547" actId="207"/>
        <pc:sldMkLst>
          <pc:docMk/>
          <pc:sldMk cId="0" sldId="264"/>
        </pc:sldMkLst>
        <pc:spChg chg="mod">
          <ac:chgData name="David Cairns" userId="953277e3c07c637b" providerId="LiveId" clId="{AE253802-536C-46AB-8FB5-70625F953D76}" dt="2026-06-11T13:38:46.071" v="547" actId="207"/>
          <ac:spMkLst>
            <pc:docMk/>
            <pc:sldMk cId="0" sldId="264"/>
            <ac:spMk id="2" creationId="{24D890E1-3F85-AFE9-2CFB-8A3226113D2C}"/>
          </ac:spMkLst>
        </pc:spChg>
      </pc:sldChg>
      <pc:sldChg chg="modSp mod">
        <pc:chgData name="David Cairns" userId="953277e3c07c637b" providerId="LiveId" clId="{AE253802-536C-46AB-8FB5-70625F953D76}" dt="2026-06-11T18:24:49.178" v="564" actId="114"/>
        <pc:sldMkLst>
          <pc:docMk/>
          <pc:sldMk cId="0" sldId="265"/>
        </pc:sldMkLst>
        <pc:spChg chg="mod">
          <ac:chgData name="David Cairns" userId="953277e3c07c637b" providerId="LiveId" clId="{AE253802-536C-46AB-8FB5-70625F953D76}" dt="2026-06-11T13:38:50.821" v="548" actId="207"/>
          <ac:spMkLst>
            <pc:docMk/>
            <pc:sldMk cId="0" sldId="265"/>
            <ac:spMk id="2" creationId="{B3F292AF-C622-956C-4F40-79B111C6860F}"/>
          </ac:spMkLst>
        </pc:spChg>
        <pc:spChg chg="mod">
          <ac:chgData name="David Cairns" userId="953277e3c07c637b" providerId="LiveId" clId="{AE253802-536C-46AB-8FB5-70625F953D76}" dt="2026-06-11T18:24:49.178" v="564" actId="114"/>
          <ac:spMkLst>
            <pc:docMk/>
            <pc:sldMk cId="0" sldId="265"/>
            <ac:spMk id="12291" creationId="{6C536053-DFAE-5D56-A704-5C080767987E}"/>
          </ac:spMkLst>
        </pc:spChg>
      </pc:sldChg>
      <pc:sldChg chg="modSp mod">
        <pc:chgData name="David Cairns" userId="953277e3c07c637b" providerId="LiveId" clId="{AE253802-536C-46AB-8FB5-70625F953D76}" dt="2026-06-11T18:40:56.233" v="636" actId="14100"/>
        <pc:sldMkLst>
          <pc:docMk/>
          <pc:sldMk cId="0" sldId="266"/>
        </pc:sldMkLst>
        <pc:spChg chg="mod">
          <ac:chgData name="David Cairns" userId="953277e3c07c637b" providerId="LiveId" clId="{AE253802-536C-46AB-8FB5-70625F953D76}" dt="2026-06-11T18:40:56.233" v="636" actId="14100"/>
          <ac:spMkLst>
            <pc:docMk/>
            <pc:sldMk cId="0" sldId="266"/>
            <ac:spMk id="2" creationId="{9BB30606-1824-B221-E243-BD16B495AAEE}"/>
          </ac:spMkLst>
        </pc:spChg>
        <pc:spChg chg="mod">
          <ac:chgData name="David Cairns" userId="953277e3c07c637b" providerId="LiveId" clId="{AE253802-536C-46AB-8FB5-70625F953D76}" dt="2026-06-11T18:24:57.319" v="565" actId="114"/>
          <ac:spMkLst>
            <pc:docMk/>
            <pc:sldMk cId="0" sldId="266"/>
            <ac:spMk id="3" creationId="{01F52986-910D-473F-70BC-191EC9E4C654}"/>
          </ac:spMkLst>
        </pc:spChg>
      </pc:sldChg>
      <pc:sldChg chg="modSp mod">
        <pc:chgData name="David Cairns" userId="953277e3c07c637b" providerId="LiveId" clId="{AE253802-536C-46AB-8FB5-70625F953D76}" dt="2026-06-11T18:47:10.023" v="678" actId="20577"/>
        <pc:sldMkLst>
          <pc:docMk/>
          <pc:sldMk cId="0" sldId="267"/>
        </pc:sldMkLst>
        <pc:spChg chg="mod">
          <ac:chgData name="David Cairns" userId="953277e3c07c637b" providerId="LiveId" clId="{AE253802-536C-46AB-8FB5-70625F953D76}" dt="2026-06-11T18:47:10.023" v="678" actId="20577"/>
          <ac:spMkLst>
            <pc:docMk/>
            <pc:sldMk cId="0" sldId="267"/>
            <ac:spMk id="2" creationId="{B63D3E0A-956B-8311-4FD5-6B1EA8CCA2AC}"/>
          </ac:spMkLst>
        </pc:spChg>
        <pc:spChg chg="mod">
          <ac:chgData name="David Cairns" userId="953277e3c07c637b" providerId="LiveId" clId="{AE253802-536C-46AB-8FB5-70625F953D76}" dt="2026-05-28T06:51:23.676" v="339" actId="20577"/>
          <ac:spMkLst>
            <pc:docMk/>
            <pc:sldMk cId="0" sldId="267"/>
            <ac:spMk id="17411" creationId="{73CA6CFB-9B3E-C7BE-A4C9-E82913FA736A}"/>
          </ac:spMkLst>
        </pc:spChg>
      </pc:sldChg>
      <pc:sldChg chg="modSp mod">
        <pc:chgData name="David Cairns" userId="953277e3c07c637b" providerId="LiveId" clId="{AE253802-536C-46AB-8FB5-70625F953D76}" dt="2026-06-11T18:44:42.458" v="644" actId="20577"/>
        <pc:sldMkLst>
          <pc:docMk/>
          <pc:sldMk cId="0" sldId="268"/>
        </pc:sldMkLst>
        <pc:spChg chg="mod">
          <ac:chgData name="David Cairns" userId="953277e3c07c637b" providerId="LiveId" clId="{AE253802-536C-46AB-8FB5-70625F953D76}" dt="2026-06-11T18:44:42.458" v="644" actId="20577"/>
          <ac:spMkLst>
            <pc:docMk/>
            <pc:sldMk cId="0" sldId="268"/>
            <ac:spMk id="2" creationId="{D413F119-120F-D2D0-4050-589BF1702F0A}"/>
          </ac:spMkLst>
        </pc:spChg>
        <pc:spChg chg="mod">
          <ac:chgData name="David Cairns" userId="953277e3c07c637b" providerId="LiveId" clId="{AE253802-536C-46AB-8FB5-70625F953D76}" dt="2026-06-11T18:25:09.222" v="566" actId="114"/>
          <ac:spMkLst>
            <pc:docMk/>
            <pc:sldMk cId="0" sldId="268"/>
            <ac:spMk id="14339" creationId="{AC082D5D-5BA2-896E-700F-5E462EC221F1}"/>
          </ac:spMkLst>
        </pc:spChg>
      </pc:sldChg>
      <pc:sldChg chg="modSp mod">
        <pc:chgData name="David Cairns" userId="953277e3c07c637b" providerId="LiveId" clId="{AE253802-536C-46AB-8FB5-70625F953D76}" dt="2026-06-11T18:44:56.947" v="660" actId="20577"/>
        <pc:sldMkLst>
          <pc:docMk/>
          <pc:sldMk cId="0" sldId="269"/>
        </pc:sldMkLst>
        <pc:spChg chg="mod">
          <ac:chgData name="David Cairns" userId="953277e3c07c637b" providerId="LiveId" clId="{AE253802-536C-46AB-8FB5-70625F953D76}" dt="2026-06-11T18:44:56.947" v="660" actId="20577"/>
          <ac:spMkLst>
            <pc:docMk/>
            <pc:sldMk cId="0" sldId="269"/>
            <ac:spMk id="15362" creationId="{E50CDAD6-DD70-C00E-6812-9D8D8E880F23}"/>
          </ac:spMkLst>
        </pc:spChg>
      </pc:sldChg>
      <pc:sldChg chg="modSp mod">
        <pc:chgData name="David Cairns" userId="953277e3c07c637b" providerId="LiveId" clId="{AE253802-536C-46AB-8FB5-70625F953D76}" dt="2026-06-11T18:48:29.481" v="696" actId="20577"/>
        <pc:sldMkLst>
          <pc:docMk/>
          <pc:sldMk cId="0" sldId="270"/>
        </pc:sldMkLst>
        <pc:spChg chg="mod">
          <ac:chgData name="David Cairns" userId="953277e3c07c637b" providerId="LiveId" clId="{AE253802-536C-46AB-8FB5-70625F953D76}" dt="2026-06-11T18:48:29.481" v="696" actId="20577"/>
          <ac:spMkLst>
            <pc:docMk/>
            <pc:sldMk cId="0" sldId="270"/>
            <ac:spMk id="2" creationId="{E3D0CC13-2C9D-F089-9998-FD05488A98A5}"/>
          </ac:spMkLst>
        </pc:spChg>
        <pc:spChg chg="mod">
          <ac:chgData name="David Cairns" userId="953277e3c07c637b" providerId="LiveId" clId="{AE253802-536C-46AB-8FB5-70625F953D76}" dt="2026-06-04T14:22:22.517" v="468" actId="20577"/>
          <ac:spMkLst>
            <pc:docMk/>
            <pc:sldMk cId="0" sldId="270"/>
            <ac:spMk id="18435" creationId="{B73C9B7E-DA63-C819-BB93-AF9BC66894EF}"/>
          </ac:spMkLst>
        </pc:spChg>
      </pc:sldChg>
      <pc:sldChg chg="modSp mod">
        <pc:chgData name="David Cairns" userId="953277e3c07c637b" providerId="LiveId" clId="{AE253802-536C-46AB-8FB5-70625F953D76}" dt="2026-06-11T18:45:10.560" v="676" actId="20577"/>
        <pc:sldMkLst>
          <pc:docMk/>
          <pc:sldMk cId="0" sldId="272"/>
        </pc:sldMkLst>
        <pc:spChg chg="mod">
          <ac:chgData name="David Cairns" userId="953277e3c07c637b" providerId="LiveId" clId="{AE253802-536C-46AB-8FB5-70625F953D76}" dt="2026-06-11T18:45:10.560" v="676" actId="20577"/>
          <ac:spMkLst>
            <pc:docMk/>
            <pc:sldMk cId="0" sldId="272"/>
            <ac:spMk id="16386" creationId="{0EA8A937-0058-05BF-93D6-20EA9C84FB50}"/>
          </ac:spMkLst>
        </pc:spChg>
      </pc:sldChg>
      <pc:sldChg chg="modSp mod">
        <pc:chgData name="David Cairns" userId="953277e3c07c637b" providerId="LiveId" clId="{AE253802-536C-46AB-8FB5-70625F953D76}" dt="2026-06-11T18:48:43.189" v="712" actId="20577"/>
        <pc:sldMkLst>
          <pc:docMk/>
          <pc:sldMk cId="0" sldId="273"/>
        </pc:sldMkLst>
        <pc:spChg chg="mod">
          <ac:chgData name="David Cairns" userId="953277e3c07c637b" providerId="LiveId" clId="{AE253802-536C-46AB-8FB5-70625F953D76}" dt="2026-06-11T18:48:43.189" v="712" actId="20577"/>
          <ac:spMkLst>
            <pc:docMk/>
            <pc:sldMk cId="0" sldId="273"/>
            <ac:spMk id="2" creationId="{191B95C2-1505-8CF2-8DBF-4E8B2643AE75}"/>
          </ac:spMkLst>
        </pc:spChg>
        <pc:spChg chg="mod">
          <ac:chgData name="David Cairns" userId="953277e3c07c637b" providerId="LiveId" clId="{AE253802-536C-46AB-8FB5-70625F953D76}" dt="2026-06-04T14:11:09.577" v="464" actId="27107"/>
          <ac:spMkLst>
            <pc:docMk/>
            <pc:sldMk cId="0" sldId="273"/>
            <ac:spMk id="19459" creationId="{390B7109-57EF-B42E-F70D-A8D4B52C6A41}"/>
          </ac:spMkLst>
        </pc:spChg>
      </pc:sldChg>
      <pc:sldChg chg="modSp mod">
        <pc:chgData name="David Cairns" userId="953277e3c07c637b" providerId="LiveId" clId="{AE253802-536C-46AB-8FB5-70625F953D76}" dt="2026-06-11T13:40:25.773" v="558" actId="207"/>
        <pc:sldMkLst>
          <pc:docMk/>
          <pc:sldMk cId="0" sldId="274"/>
        </pc:sldMkLst>
        <pc:spChg chg="mod">
          <ac:chgData name="David Cairns" userId="953277e3c07c637b" providerId="LiveId" clId="{AE253802-536C-46AB-8FB5-70625F953D76}" dt="2026-06-11T13:40:25.773" v="558" actId="207"/>
          <ac:spMkLst>
            <pc:docMk/>
            <pc:sldMk cId="0" sldId="274"/>
            <ac:spMk id="2" creationId="{C40B3118-1B83-3FA0-3EF1-80D2EC5AF884}"/>
          </ac:spMkLst>
        </pc:spChg>
      </pc:sldChg>
      <pc:sldChg chg="modSp mod">
        <pc:chgData name="David Cairns" userId="953277e3c07c637b" providerId="LiveId" clId="{AE253802-536C-46AB-8FB5-70625F953D76}" dt="2026-06-17T08:58:26.902" v="953" actId="114"/>
        <pc:sldMkLst>
          <pc:docMk/>
          <pc:sldMk cId="0" sldId="275"/>
        </pc:sldMkLst>
        <pc:spChg chg="mod">
          <ac:chgData name="David Cairns" userId="953277e3c07c637b" providerId="LiveId" clId="{AE253802-536C-46AB-8FB5-70625F953D76}" dt="2026-06-11T13:40:30.857" v="559" actId="207"/>
          <ac:spMkLst>
            <pc:docMk/>
            <pc:sldMk cId="0" sldId="275"/>
            <ac:spMk id="2" creationId="{51ABD639-7707-81A3-4ADF-8A11C1175B3B}"/>
          </ac:spMkLst>
        </pc:spChg>
        <pc:spChg chg="mod">
          <ac:chgData name="David Cairns" userId="953277e3c07c637b" providerId="LiveId" clId="{AE253802-536C-46AB-8FB5-70625F953D76}" dt="2026-06-17T08:58:26.902" v="953" actId="114"/>
          <ac:spMkLst>
            <pc:docMk/>
            <pc:sldMk cId="0" sldId="275"/>
            <ac:spMk id="3" creationId="{09D6D44D-213A-A92B-1914-7D69855294A9}"/>
          </ac:spMkLst>
        </pc:spChg>
      </pc:sldChg>
      <pc:sldChg chg="modSp mod">
        <pc:chgData name="David Cairns" userId="953277e3c07c637b" providerId="LiveId" clId="{AE253802-536C-46AB-8FB5-70625F953D76}" dt="2026-06-11T19:52:35.592" v="948" actId="207"/>
        <pc:sldMkLst>
          <pc:docMk/>
          <pc:sldMk cId="0" sldId="276"/>
        </pc:sldMkLst>
        <pc:spChg chg="mod">
          <ac:chgData name="David Cairns" userId="953277e3c07c637b" providerId="LiveId" clId="{AE253802-536C-46AB-8FB5-70625F953D76}" dt="2026-06-11T19:43:16.953" v="931" actId="1076"/>
          <ac:spMkLst>
            <pc:docMk/>
            <pc:sldMk cId="0" sldId="276"/>
            <ac:spMk id="2" creationId="{76AB0707-C49F-2BA5-5808-9700A9E61691}"/>
          </ac:spMkLst>
        </pc:spChg>
        <pc:spChg chg="mod">
          <ac:chgData name="David Cairns" userId="953277e3c07c637b" providerId="LiveId" clId="{AE253802-536C-46AB-8FB5-70625F953D76}" dt="2026-06-11T19:52:35.592" v="948" actId="207"/>
          <ac:spMkLst>
            <pc:docMk/>
            <pc:sldMk cId="0" sldId="276"/>
            <ac:spMk id="22531" creationId="{22BAE238-D3AB-A35B-3F33-B116D48F2311}"/>
          </ac:spMkLst>
        </pc:spChg>
      </pc:sldChg>
      <pc:sldChg chg="modSp mod">
        <pc:chgData name="David Cairns" userId="953277e3c07c637b" providerId="LiveId" clId="{AE253802-536C-46AB-8FB5-70625F953D76}" dt="2026-06-11T13:37:43.612" v="537" actId="14100"/>
        <pc:sldMkLst>
          <pc:docMk/>
          <pc:sldMk cId="1143126472" sldId="279"/>
        </pc:sldMkLst>
        <pc:spChg chg="mod">
          <ac:chgData name="David Cairns" userId="953277e3c07c637b" providerId="LiveId" clId="{AE253802-536C-46AB-8FB5-70625F953D76}" dt="2026-06-11T13:37:43.612" v="537" actId="14100"/>
          <ac:spMkLst>
            <pc:docMk/>
            <pc:sldMk cId="1143126472" sldId="279"/>
            <ac:spMk id="2" creationId="{F9304774-3AD6-294F-596F-1803C325481B}"/>
          </ac:spMkLst>
        </pc:spChg>
        <pc:spChg chg="mod">
          <ac:chgData name="David Cairns" userId="953277e3c07c637b" providerId="LiveId" clId="{AE253802-536C-46AB-8FB5-70625F953D76}" dt="2026-05-21T07:05:53.557" v="66" actId="948"/>
          <ac:spMkLst>
            <pc:docMk/>
            <pc:sldMk cId="1143126472" sldId="279"/>
            <ac:spMk id="8195" creationId="{3DEDDB4E-8BD4-4837-A471-FBD1A21A5AED}"/>
          </ac:spMkLst>
        </pc:spChg>
      </pc:sldChg>
      <pc:sldChg chg="addSp delSp modSp mod">
        <pc:chgData name="David Cairns" userId="953277e3c07c637b" providerId="LiveId" clId="{AE253802-536C-46AB-8FB5-70625F953D76}" dt="2026-06-11T18:37:05.416" v="626" actId="20577"/>
        <pc:sldMkLst>
          <pc:docMk/>
          <pc:sldMk cId="3206252639" sldId="280"/>
        </pc:sldMkLst>
        <pc:spChg chg="mod">
          <ac:chgData name="David Cairns" userId="953277e3c07c637b" providerId="LiveId" clId="{AE253802-536C-46AB-8FB5-70625F953D76}" dt="2026-06-11T18:37:05.416" v="626" actId="20577"/>
          <ac:spMkLst>
            <pc:docMk/>
            <pc:sldMk cId="3206252639" sldId="280"/>
            <ac:spMk id="2" creationId="{50408B5F-F882-4725-75D1-F253F9B679E8}"/>
          </ac:spMkLst>
        </pc:spChg>
        <pc:spChg chg="mod">
          <ac:chgData name="David Cairns" userId="953277e3c07c637b" providerId="LiveId" clId="{AE253802-536C-46AB-8FB5-70625F953D76}" dt="2026-05-28T07:21:23.549" v="349" actId="27107"/>
          <ac:spMkLst>
            <pc:docMk/>
            <pc:sldMk cId="3206252639" sldId="280"/>
            <ac:spMk id="3" creationId="{D750DD19-8ECA-034A-22BD-E0058D51D8CC}"/>
          </ac:spMkLst>
        </pc:spChg>
      </pc:sldChg>
      <pc:sldChg chg="modSp mod">
        <pc:chgData name="David Cairns" userId="953277e3c07c637b" providerId="LiveId" clId="{AE253802-536C-46AB-8FB5-70625F953D76}" dt="2026-06-11T18:24:15.632" v="562" actId="114"/>
        <pc:sldMkLst>
          <pc:docMk/>
          <pc:sldMk cId="3130787593" sldId="283"/>
        </pc:sldMkLst>
        <pc:spChg chg="mod">
          <ac:chgData name="David Cairns" userId="953277e3c07c637b" providerId="LiveId" clId="{AE253802-536C-46AB-8FB5-70625F953D76}" dt="2026-06-11T13:38:00.977" v="541" actId="14100"/>
          <ac:spMkLst>
            <pc:docMk/>
            <pc:sldMk cId="3130787593" sldId="283"/>
            <ac:spMk id="2" creationId="{DED9D367-097E-6DAA-48B3-732C2DFDD3A2}"/>
          </ac:spMkLst>
        </pc:spChg>
        <pc:spChg chg="mod">
          <ac:chgData name="David Cairns" userId="953277e3c07c637b" providerId="LiveId" clId="{AE253802-536C-46AB-8FB5-70625F953D76}" dt="2026-06-11T18:24:15.632" v="562" actId="114"/>
          <ac:spMkLst>
            <pc:docMk/>
            <pc:sldMk cId="3130787593" sldId="283"/>
            <ac:spMk id="8195" creationId="{CE80FF74-0C07-885F-4849-32A51674D97F}"/>
          </ac:spMkLst>
        </pc:spChg>
      </pc:sldChg>
      <pc:sldChg chg="modSp mod">
        <pc:chgData name="David Cairns" userId="953277e3c07c637b" providerId="LiveId" clId="{AE253802-536C-46AB-8FB5-70625F953D76}" dt="2026-06-11T18:47:15.983" v="680" actId="20577"/>
        <pc:sldMkLst>
          <pc:docMk/>
          <pc:sldMk cId="2550442463" sldId="284"/>
        </pc:sldMkLst>
        <pc:spChg chg="mod">
          <ac:chgData name="David Cairns" userId="953277e3c07c637b" providerId="LiveId" clId="{AE253802-536C-46AB-8FB5-70625F953D76}" dt="2026-06-11T18:47:15.983" v="680" actId="20577"/>
          <ac:spMkLst>
            <pc:docMk/>
            <pc:sldMk cId="2550442463" sldId="284"/>
            <ac:spMk id="2" creationId="{1E773983-306E-3457-04E9-F222FDC21E82}"/>
          </ac:spMkLst>
        </pc:spChg>
        <pc:spChg chg="mod">
          <ac:chgData name="David Cairns" userId="953277e3c07c637b" providerId="LiveId" clId="{AE253802-536C-46AB-8FB5-70625F953D76}" dt="2026-05-22T09:12:03.642" v="333" actId="20577"/>
          <ac:spMkLst>
            <pc:docMk/>
            <pc:sldMk cId="2550442463" sldId="284"/>
            <ac:spMk id="17411" creationId="{07143D50-20D7-8F7D-27C6-0F4CEF587FCF}"/>
          </ac:spMkLst>
        </pc:spChg>
      </pc:sldChg>
      <pc:sldChg chg="modSp add mod">
        <pc:chgData name="David Cairns" userId="953277e3c07c637b" providerId="LiveId" clId="{AE253802-536C-46AB-8FB5-70625F953D76}" dt="2026-06-11T18:34:12.261" v="605" actId="27107"/>
        <pc:sldMkLst>
          <pc:docMk/>
          <pc:sldMk cId="3597677428" sldId="286"/>
        </pc:sldMkLst>
        <pc:spChg chg="mod">
          <ac:chgData name="David Cairns" userId="953277e3c07c637b" providerId="LiveId" clId="{AE253802-536C-46AB-8FB5-70625F953D76}" dt="2026-06-11T18:27:34.927" v="603" actId="20577"/>
          <ac:spMkLst>
            <pc:docMk/>
            <pc:sldMk cId="3597677428" sldId="286"/>
            <ac:spMk id="2" creationId="{03AD92EB-0C94-7A3A-BB8E-38D421039711}"/>
          </ac:spMkLst>
        </pc:spChg>
        <pc:spChg chg="mod">
          <ac:chgData name="David Cairns" userId="953277e3c07c637b" providerId="LiveId" clId="{AE253802-536C-46AB-8FB5-70625F953D76}" dt="2026-06-11T18:34:12.261" v="605" actId="27107"/>
          <ac:spMkLst>
            <pc:docMk/>
            <pc:sldMk cId="3597677428" sldId="286"/>
            <ac:spMk id="3" creationId="{3A333F61-DE57-385D-B77F-452737DBF82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A7A9CB-5751-3A40-948F-4E427C3556B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dirty="0"/>
          </a:p>
        </p:txBody>
      </p:sp>
      <p:sp>
        <p:nvSpPr>
          <p:cNvPr id="3" name="Date Placeholder 2">
            <a:extLst>
              <a:ext uri="{FF2B5EF4-FFF2-40B4-BE49-F238E27FC236}">
                <a16:creationId xmlns:a16="http://schemas.microsoft.com/office/drawing/2014/main" id="{5ACBCA91-C639-45F1-0DDC-27C61DB0217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611A998-3F03-40D0-87B3-2755BC505B68}" type="datetimeFigureOut">
              <a:rPr lang="en-GB"/>
              <a:pPr>
                <a:defRPr/>
              </a:pPr>
              <a:t>17/06/2026</a:t>
            </a:fld>
            <a:endParaRPr lang="en-GB" dirty="0"/>
          </a:p>
        </p:txBody>
      </p:sp>
      <p:sp>
        <p:nvSpPr>
          <p:cNvPr id="4" name="Slide Image Placeholder 3">
            <a:extLst>
              <a:ext uri="{FF2B5EF4-FFF2-40B4-BE49-F238E27FC236}">
                <a16:creationId xmlns:a16="http://schemas.microsoft.com/office/drawing/2014/main" id="{9E30E74A-02E5-2D64-1D0C-D2663AF27FC1}"/>
              </a:ext>
            </a:extLst>
          </p:cNvPr>
          <p:cNvSpPr>
            <a:spLocks noGrp="1" noRot="1" noChangeAspect="1"/>
          </p:cNvSpPr>
          <p:nvPr>
            <p:ph type="sldImg" idx="2"/>
          </p:nvPr>
        </p:nvSpPr>
        <p:spPr>
          <a:xfrm>
            <a:off x="1135063" y="685800"/>
            <a:ext cx="4587875"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63B0A4D3-856D-BE60-1384-3EDEAD9846C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0328253-1804-2E04-BDE4-FA634814B9E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dirty="0"/>
          </a:p>
        </p:txBody>
      </p:sp>
      <p:sp>
        <p:nvSpPr>
          <p:cNvPr id="7" name="Slide Number Placeholder 6">
            <a:extLst>
              <a:ext uri="{FF2B5EF4-FFF2-40B4-BE49-F238E27FC236}">
                <a16:creationId xmlns:a16="http://schemas.microsoft.com/office/drawing/2014/main" id="{9CB84C00-C4D8-0DDD-3521-E289CECC0F9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DB3C55A-7FCB-498A-B817-5E7D87AEB70E}" type="slidenum">
              <a:rPr lang="en-GB" altLang="en-US"/>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DF55970-8180-8ED4-DB25-005640EEBC3E}"/>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9A381A4D-0A48-9A49-BC5D-6C204D7025DC}"/>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074" name="Rectangle 2"/>
          <p:cNvSpPr>
            <a:spLocks noGrp="1" noChangeArrowheads="1"/>
          </p:cNvSpPr>
          <p:nvPr>
            <p:ph type="ctrTitle"/>
          </p:nvPr>
        </p:nvSpPr>
        <p:spPr>
          <a:xfrm>
            <a:off x="382521" y="5562600"/>
            <a:ext cx="8568479" cy="457200"/>
          </a:xfrm>
        </p:spPr>
        <p:txBody>
          <a:bodyPr/>
          <a:lstStyle>
            <a:lvl1pPr algn="ctr">
              <a:defRPr sz="2200">
                <a:solidFill>
                  <a:srgbClr val="321D60"/>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82521" y="6096000"/>
            <a:ext cx="8568479" cy="457200"/>
          </a:xfrm>
        </p:spPr>
        <p:txBody>
          <a:bodyPr/>
          <a:lstStyle>
            <a:lvl1pPr marL="0" indent="0" algn="ctr">
              <a:buFontTx/>
              <a:buNone/>
              <a:defRPr sz="1600"/>
            </a:lvl1pPr>
          </a:lstStyle>
          <a:p>
            <a:r>
              <a:rPr lang="en-US"/>
              <a:t>Click to edit Master subtitle style</a:t>
            </a:r>
            <a:endParaRPr lang="en-US" dirty="0"/>
          </a:p>
        </p:txBody>
      </p:sp>
      <p:sp>
        <p:nvSpPr>
          <p:cNvPr id="4" name="Slide Number Placeholder 3">
            <a:extLst>
              <a:ext uri="{FF2B5EF4-FFF2-40B4-BE49-F238E27FC236}">
                <a16:creationId xmlns:a16="http://schemas.microsoft.com/office/drawing/2014/main" id="{18F11797-603A-2CBA-121F-BB4BB24E1F47}"/>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64139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9380A6FE-5E01-3821-32AF-0FB844C69A06}"/>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88816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124" y="1219200"/>
            <a:ext cx="2103868"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2521" y="1219200"/>
            <a:ext cx="6158594"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C6CE1037-91D3-B300-8802-A30CA64E301D}"/>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533785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D614381-E48F-AE09-0404-A793A8C1D2DB}"/>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ADC582D0-3B5E-ED5D-B9C2-C79D0BE643D5}"/>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g.jpg">
            <a:extLst>
              <a:ext uri="{FF2B5EF4-FFF2-40B4-BE49-F238E27FC236}">
                <a16:creationId xmlns:a16="http://schemas.microsoft.com/office/drawing/2014/main" id="{A909F1CD-32EF-9422-550A-DEB42121D7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170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863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A6CFE-55EE-8469-D292-0FB41CD82042}"/>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72697C-B660-817F-64C2-ADB27ADBF247}"/>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9EA70B0-980A-21AF-595E-F1B8C48DE623}"/>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9310D27E-C98E-7212-04F5-A74BF18A9A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4372EE0-4035-63DC-D4FC-D3D5316CE943}"/>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2596810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073-E317-B8F6-7A05-C14E097285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69AD1F-1674-823E-57C8-39265D86B9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98DAF2-970C-8C46-5E26-A2351B6E8224}"/>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B5A66925-2DF7-430B-E478-0C4ABF9038E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674CEA9-0564-43B9-9030-7570AA37CE3D}"/>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551404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448D1-F556-586E-37B5-F265801C74EC}"/>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631DA1A-9A92-EAD6-1E56-80B92A5B630D}"/>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7F9C32-60D5-9476-A3A7-4C5EE2EB2EB7}"/>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61D148F7-8305-3D11-FA8E-C2FB3B2B22B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E494E5D-3E6E-CBAE-7323-F83DF136446B}"/>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1147588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B0C30-B3DC-7B3C-6F3C-44DE8AB0D8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5CFEED-85B1-B271-FBE6-36AA51B47FD6}"/>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6C35AC-4704-1B1E-63D6-E30E74468523}"/>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BFE1EB-28AB-C564-F4C9-CE9409251B7E}"/>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F1A770B9-F68E-F831-14AC-7BF377BFB56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D6F73CB-2925-DDDA-237A-B576184CCEB0}"/>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458794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A3F1E-41AB-FE49-B78A-1A3D52C577CC}"/>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BB4A0F-7C03-7CBB-69BA-4527999ACDDF}"/>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8EC780-B5DB-BAC6-F051-FD85AF6D0E5B}"/>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8FA94C-3C79-D8FB-8645-EB22A088D063}"/>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1E0FE9-9A6E-D573-2808-D9844C6BD425}"/>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E8A963-6DBB-02A1-207C-BE9578BA272D}"/>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44F3936C-63DC-4748-6785-CDE890F89CD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43E48AC-723E-F9D9-ABB3-3567F691391A}"/>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505569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D5885-832C-02D3-30EE-88AF3F59835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E73C4CC-97CB-529E-5857-16AE6209A117}"/>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87512422-1364-E8DF-02F8-1EBE412EA68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03505751-063D-CCB0-FC61-A5B10BBF3E85}"/>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86180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17E53-BF4E-A567-60DC-65CB28C62EDF}"/>
              </a:ext>
            </a:extLst>
          </p:cNvPr>
          <p:cNvSpPr>
            <a:spLocks noGrp="1"/>
          </p:cNvSpPr>
          <p:nvPr>
            <p:ph type="dt" sz="half" idx="10"/>
          </p:nvPr>
        </p:nvSpPr>
        <p:spPr/>
        <p:txBody>
          <a:bodyPr/>
          <a:lstStyle/>
          <a:p>
            <a:endParaRPr lang="en-GB" dirty="0"/>
          </a:p>
        </p:txBody>
      </p:sp>
      <p:sp>
        <p:nvSpPr>
          <p:cNvPr id="3" name="Footer Placeholder 2">
            <a:extLst>
              <a:ext uri="{FF2B5EF4-FFF2-40B4-BE49-F238E27FC236}">
                <a16:creationId xmlns:a16="http://schemas.microsoft.com/office/drawing/2014/main" id="{342DF30D-1A22-3D44-7973-47857297EF5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7890BF0-777B-B08A-565C-C1F5C9765CF1}"/>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885064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5F7BF9D3-F885-C1C3-BA72-C85D5B43D1D8}"/>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4072237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5760B-0772-B21D-D670-C0FCD64D15C8}"/>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FE8D64-202F-922E-82A3-782BC8B6B625}"/>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D134383-22EA-1CCF-ADBB-C28247DDAA42}"/>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E87EC6-DCA4-BE45-1DC5-984CB30976D9}"/>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E578065D-FDDD-E3BD-E3D0-5E4B2912B27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9105384-1910-4906-197B-4DF007212A92}"/>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84752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E0F95-C56B-FB3F-A648-CD789C2162C6}"/>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46A0F5A-EA20-3CA2-B39C-C5A5A5EA0FAC}"/>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839D8B8-0133-7F67-D7C9-D8DF21E445A6}"/>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20492F-9D7F-C764-C0E4-4776A06F76BB}"/>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9BB3AC47-826E-C510-251F-E3E50D8A27C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BD8F6BA-00D3-AEA5-14D5-D8241A01BD81}"/>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322102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37318-99C8-3920-1ABF-13D6E38EEB6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F5A6D9-A24D-CBE8-CD7B-5B98B21647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79AF8B-2096-1C64-2989-26222466C161}"/>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7C0E42C4-AAA1-8EBF-369F-34D23CC23FC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3A1F7B4-00BD-374C-1531-F4B099296FEB}"/>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225836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D64498-F492-B440-2ECA-B7B58735A235}"/>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690A5B-41B0-FBC9-C6E4-5D3BD8C2B8F4}"/>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406A28-EFB4-E2D7-85AF-76CFC2F15416}"/>
              </a:ext>
            </a:extLst>
          </p:cNvPr>
          <p:cNvSpPr>
            <a:spLocks noGrp="1"/>
          </p:cNvSpPr>
          <p:nvPr>
            <p:ph type="dt" sz="half" idx="10"/>
          </p:nvPr>
        </p:nvSpPr>
        <p:spPr/>
        <p:txBody>
          <a:bodyPr/>
          <a:lstStyle/>
          <a:p>
            <a:endParaRPr lang="en-GB" dirty="0"/>
          </a:p>
        </p:txBody>
      </p:sp>
      <p:sp>
        <p:nvSpPr>
          <p:cNvPr id="5" name="Footer Placeholder 4">
            <a:extLst>
              <a:ext uri="{FF2B5EF4-FFF2-40B4-BE49-F238E27FC236}">
                <a16:creationId xmlns:a16="http://schemas.microsoft.com/office/drawing/2014/main" id="{76F69ECA-935C-D35A-8E2B-929A4C49729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3289D71-BE48-645A-97D3-A8A8BBFC85CE}"/>
              </a:ext>
            </a:extLst>
          </p:cNvPr>
          <p:cNvSpPr>
            <a:spLocks noGrp="1"/>
          </p:cNvSpPr>
          <p:nvPr>
            <p:ph type="sldNum" sz="quarter" idx="12"/>
          </p:nvPr>
        </p:nvSpPr>
        <p:spPr/>
        <p:txBody>
          <a:bodyPr/>
          <a:lstStyle/>
          <a:p>
            <a:fld id="{A5A6EA59-084A-4B7E-9CF3-AD168B95E712}" type="slidenum">
              <a:rPr lang="en-GB" smtClean="0"/>
              <a:t>‹#›</a:t>
            </a:fld>
            <a:endParaRPr lang="en-GB" dirty="0"/>
          </a:p>
        </p:txBody>
      </p:sp>
    </p:spTree>
    <p:extLst>
      <p:ext uri="{BB962C8B-B14F-4D97-AF65-F5344CB8AC3E}">
        <p14:creationId xmlns:p14="http://schemas.microsoft.com/office/powerpoint/2010/main" val="299506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47D6C445-6094-515A-E58D-CAF7E9DB442A}"/>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3270960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252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6676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1C5D1CC5-BC90-C4F2-746D-3FC6E8FE136B}"/>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22311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914400"/>
            <a:ext cx="8262462"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7721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dirty="0"/>
              <a:t>Click to edit Master title style</a:t>
            </a:r>
            <a:endParaRPr lang="en-GB" dirty="0"/>
          </a:p>
        </p:txBody>
      </p:sp>
      <p:sp>
        <p:nvSpPr>
          <p:cNvPr id="3" name="Slide Number Placeholder 2">
            <a:extLst>
              <a:ext uri="{FF2B5EF4-FFF2-40B4-BE49-F238E27FC236}">
                <a16:creationId xmlns:a16="http://schemas.microsoft.com/office/drawing/2014/main" id="{72F594E9-B03A-2F34-9D5E-4F62DCCB18B6}"/>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4269681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6922EA-5C2B-D3FB-D89A-5D009F417687}"/>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007969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1004887"/>
            <a:ext cx="3020326"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89325" y="1004887"/>
            <a:ext cx="5132162"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9026" y="2166938"/>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4574A7A9-B76D-FD88-1AE7-D7E1E7FA6B18}"/>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1469851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9445" y="1143000"/>
            <a:ext cx="5508308"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D16B1357-F84B-2569-FD33-5DADDC1BC8FB}"/>
              </a:ext>
            </a:extLst>
          </p:cNvPr>
          <p:cNvSpPr>
            <a:spLocks noGrp="1"/>
          </p:cNvSpPr>
          <p:nvPr>
            <p:ph type="sldNum" sz="quarter" idx="10"/>
          </p:nvPr>
        </p:nvSpPr>
        <p:spPr/>
        <p:txBody>
          <a:bodyPr/>
          <a:lstStyle/>
          <a:p>
            <a:fld id="{2BBA48F4-2083-4457-BA33-05289B26A2A4}" type="slidenum">
              <a:rPr lang="en-GB" smtClean="0"/>
              <a:t>‹#›</a:t>
            </a:fld>
            <a:endParaRPr lang="en-GB"/>
          </a:p>
        </p:txBody>
      </p:sp>
    </p:spTree>
    <p:extLst>
      <p:ext uri="{BB962C8B-B14F-4D97-AF65-F5344CB8AC3E}">
        <p14:creationId xmlns:p14="http://schemas.microsoft.com/office/powerpoint/2010/main" val="2123800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34C556-B9F6-B49B-097D-939403C592DA}"/>
              </a:ext>
            </a:extLst>
          </p:cNvPr>
          <p:cNvSpPr>
            <a:spLocks noGrp="1" noChangeArrowheads="1"/>
          </p:cNvSpPr>
          <p:nvPr>
            <p:ph type="title"/>
          </p:nvPr>
        </p:nvSpPr>
        <p:spPr bwMode="auto">
          <a:xfrm>
            <a:off x="382588" y="1295400"/>
            <a:ext cx="61198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05F7A79-30BE-C510-29E2-6D3BBBF0DA57}"/>
              </a:ext>
            </a:extLst>
          </p:cNvPr>
          <p:cNvSpPr>
            <a:spLocks noGrp="1" noChangeArrowheads="1"/>
          </p:cNvSpPr>
          <p:nvPr>
            <p:ph type="body" idx="1"/>
          </p:nvPr>
        </p:nvSpPr>
        <p:spPr bwMode="auto">
          <a:xfrm>
            <a:off x="382588" y="2209800"/>
            <a:ext cx="8415337"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5" descr="British_Athletics_Logo_White_Horizontal_RGB.png">
            <a:extLst>
              <a:ext uri="{FF2B5EF4-FFF2-40B4-BE49-F238E27FC236}">
                <a16:creationId xmlns:a16="http://schemas.microsoft.com/office/drawing/2014/main" id="{E2A42D20-FB0D-129F-9976-1BDE57705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2588" y="152400"/>
            <a:ext cx="1590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a logo&#10;&#10;Description automatically generated">
            <a:extLst>
              <a:ext uri="{FF2B5EF4-FFF2-40B4-BE49-F238E27FC236}">
                <a16:creationId xmlns:a16="http://schemas.microsoft.com/office/drawing/2014/main" id="{A91D9B8D-FCC4-6BDD-32E3-61FFB954635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94199" y="0"/>
            <a:ext cx="6192114" cy="1133633"/>
          </a:xfrm>
          <a:prstGeom prst="rect">
            <a:avLst/>
          </a:prstGeom>
        </p:spPr>
      </p:pic>
      <p:sp>
        <p:nvSpPr>
          <p:cNvPr id="2" name="Slide Number Placeholder 1">
            <a:extLst>
              <a:ext uri="{FF2B5EF4-FFF2-40B4-BE49-F238E27FC236}">
                <a16:creationId xmlns:a16="http://schemas.microsoft.com/office/drawing/2014/main" id="{27F974CB-99CF-22F3-4280-E21A04FDDA39}"/>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BA48F4-2083-4457-BA33-05289B26A2A4}"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975"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6" r:id="rId12"/>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0D29D-28ED-55D3-1362-63A7352FABEF}"/>
              </a:ext>
            </a:extLst>
          </p:cNvPr>
          <p:cNvSpPr>
            <a:spLocks noGrp="1"/>
          </p:cNvSpPr>
          <p:nvPr>
            <p:ph type="title"/>
          </p:nvPr>
        </p:nvSpPr>
        <p:spPr>
          <a:xfrm>
            <a:off x="0" y="1"/>
            <a:ext cx="9180513" cy="1268760"/>
          </a:xfrm>
          <a:prstGeom prst="rect">
            <a:avLst/>
          </a:prstGeom>
          <a:blipFill>
            <a:blip r:embed="rId13"/>
            <a:stretch>
              <a:fillRect/>
            </a:stretch>
          </a:blipFill>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B1852FE-0076-7D27-300D-DA00F2F5632F}"/>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3D221E8-E111-2CB4-9485-70CF1516114D}"/>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BE5B534F-3880-3273-02B3-CD02A484F141}"/>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1C799A68-5C9F-905A-EE68-600DC02ED17D}"/>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A6EA59-084A-4B7E-9CF3-AD168B95E712}" type="slidenum">
              <a:rPr lang="en-GB" smtClean="0"/>
              <a:t>‹#›</a:t>
            </a:fld>
            <a:endParaRPr lang="en-GB" dirty="0"/>
          </a:p>
        </p:txBody>
      </p:sp>
    </p:spTree>
    <p:extLst>
      <p:ext uri="{BB962C8B-B14F-4D97-AF65-F5344CB8AC3E}">
        <p14:creationId xmlns:p14="http://schemas.microsoft.com/office/powerpoint/2010/main" val="3564826372"/>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uka.org.uk/governance/health-safety/online-accident-incident-report-form/"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uka.org.uk/competition/rules-for-competition/"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84BC8379-06B0-530F-003C-DEA50C121899}"/>
              </a:ext>
            </a:extLst>
          </p:cNvPr>
          <p:cNvSpPr txBox="1">
            <a:spLocks noChangeArrowheads="1"/>
          </p:cNvSpPr>
          <p:nvPr/>
        </p:nvSpPr>
        <p:spPr bwMode="auto">
          <a:xfrm>
            <a:off x="442913" y="5486400"/>
            <a:ext cx="5983287"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dirty="0">
                <a:solidFill>
                  <a:schemeClr val="bg1"/>
                </a:solidFill>
              </a:rPr>
              <a:t>Presentation prepared by: Ryan Murphy</a:t>
            </a:r>
          </a:p>
          <a:p>
            <a:pPr>
              <a:lnSpc>
                <a:spcPct val="130000"/>
              </a:lnSpc>
              <a:spcBef>
                <a:spcPct val="0"/>
              </a:spcBef>
              <a:buClrTx/>
              <a:buFontTx/>
              <a:buNone/>
            </a:pPr>
            <a:r>
              <a:rPr lang="en-US" altLang="en-US" sz="1200" dirty="0">
                <a:solidFill>
                  <a:schemeClr val="bg1"/>
                </a:solidFill>
              </a:rPr>
              <a:t>Presentation to: Claire Furlong</a:t>
            </a:r>
          </a:p>
          <a:p>
            <a:pPr>
              <a:lnSpc>
                <a:spcPct val="130000"/>
              </a:lnSpc>
              <a:spcBef>
                <a:spcPct val="0"/>
              </a:spcBef>
              <a:buClrTx/>
              <a:buFontTx/>
              <a:buNone/>
            </a:pPr>
            <a:r>
              <a:rPr lang="en-US" altLang="en-US" sz="1200" dirty="0">
                <a:solidFill>
                  <a:schemeClr val="bg1"/>
                </a:solidFill>
              </a:rPr>
              <a:t>Date: XX/XX/XX</a:t>
            </a:r>
          </a:p>
        </p:txBody>
      </p:sp>
      <p:sp>
        <p:nvSpPr>
          <p:cNvPr id="5123" name="Text Box 5">
            <a:extLst>
              <a:ext uri="{FF2B5EF4-FFF2-40B4-BE49-F238E27FC236}">
                <a16:creationId xmlns:a16="http://schemas.microsoft.com/office/drawing/2014/main" id="{7B2EF55B-7942-F54C-909F-7727BD994882}"/>
              </a:ext>
            </a:extLst>
          </p:cNvPr>
          <p:cNvSpPr txBox="1">
            <a:spLocks noChangeArrowheads="1"/>
          </p:cNvSpPr>
          <p:nvPr/>
        </p:nvSpPr>
        <p:spPr bwMode="auto">
          <a:xfrm>
            <a:off x="442913" y="6019800"/>
            <a:ext cx="705485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nSpc>
                <a:spcPct val="130000"/>
              </a:lnSpc>
              <a:spcBef>
                <a:spcPct val="0"/>
              </a:spcBef>
              <a:buClrTx/>
              <a:buFontTx/>
              <a:buNone/>
            </a:pPr>
            <a:r>
              <a:rPr lang="en-US" altLang="en-US" sz="1200" dirty="0">
                <a:solidFill>
                  <a:schemeClr val="bg1"/>
                </a:solidFill>
              </a:rPr>
              <a:t>Presentation prepared by: Ryan Murphy. Date: XX/XX/XX</a:t>
            </a:r>
          </a:p>
        </p:txBody>
      </p:sp>
      <p:sp>
        <p:nvSpPr>
          <p:cNvPr id="3" name="Rectangle 2">
            <a:extLst>
              <a:ext uri="{FF2B5EF4-FFF2-40B4-BE49-F238E27FC236}">
                <a16:creationId xmlns:a16="http://schemas.microsoft.com/office/drawing/2014/main" id="{9BB81276-876C-70DE-A49D-0D25664E1744}"/>
              </a:ext>
            </a:extLst>
          </p:cNvPr>
          <p:cNvSpPr/>
          <p:nvPr/>
        </p:nvSpPr>
        <p:spPr>
          <a:xfrm>
            <a:off x="2294731" y="2197893"/>
            <a:ext cx="4591050" cy="2831544"/>
          </a:xfrm>
          <a:prstGeom prst="rect">
            <a:avLst/>
          </a:prstGeom>
        </p:spPr>
        <p:txBody>
          <a:bodyPr>
            <a:spAutoFit/>
          </a:bodyPr>
          <a:lstStyle/>
          <a:p>
            <a:pPr algn="ctr">
              <a:defRPr/>
            </a:pPr>
            <a:r>
              <a:rPr lang="en-US" sz="2800" b="1" dirty="0">
                <a:solidFill>
                  <a:srgbClr val="00367C"/>
                </a:solidFill>
                <a:latin typeface="+mj-lt"/>
              </a:rPr>
              <a:t>OFFICIALS EDUCATION</a:t>
            </a:r>
            <a:br>
              <a:rPr lang="en-US" sz="2800" b="1" dirty="0">
                <a:solidFill>
                  <a:srgbClr val="00367C"/>
                </a:solidFill>
                <a:latin typeface="+mj-lt"/>
              </a:rPr>
            </a:br>
            <a:r>
              <a:rPr lang="en-US" sz="2800" b="1" dirty="0">
                <a:solidFill>
                  <a:srgbClr val="00367C"/>
                </a:solidFill>
                <a:latin typeface="+mj-lt"/>
              </a:rPr>
              <a:t>Endurance Level 1 - 3</a:t>
            </a:r>
          </a:p>
          <a:p>
            <a:pPr algn="ctr" eaLnBrk="1" hangingPunct="1">
              <a:defRPr/>
            </a:pPr>
            <a:endParaRPr lang="en-US" altLang="en-US" sz="2800" b="1" dirty="0">
              <a:solidFill>
                <a:srgbClr val="00367C"/>
              </a:solidFill>
              <a:latin typeface="+mn-lt"/>
            </a:endParaRPr>
          </a:p>
          <a:p>
            <a:pPr algn="ctr" eaLnBrk="1" hangingPunct="1">
              <a:defRPr/>
            </a:pPr>
            <a:r>
              <a:rPr lang="en-US" altLang="en-US" sz="2800" b="1" dirty="0">
                <a:solidFill>
                  <a:srgbClr val="00367C"/>
                </a:solidFill>
                <a:latin typeface="+mn-lt"/>
              </a:rPr>
              <a:t>LEVEL 2</a:t>
            </a:r>
          </a:p>
          <a:p>
            <a:pPr algn="ctr" eaLnBrk="1" hangingPunct="1">
              <a:defRPr/>
            </a:pPr>
            <a:r>
              <a:rPr lang="en-US" altLang="en-US" sz="2800" b="1" dirty="0">
                <a:solidFill>
                  <a:srgbClr val="00367C"/>
                </a:solidFill>
                <a:latin typeface="+mn-lt"/>
              </a:rPr>
              <a:t>Self-Paced Module</a:t>
            </a:r>
          </a:p>
          <a:p>
            <a:pPr algn="ctr" eaLnBrk="1" hangingPunct="1">
              <a:defRPr/>
            </a:pPr>
            <a:r>
              <a:rPr lang="en-US" altLang="en-US" sz="2800" b="1" dirty="0">
                <a:solidFill>
                  <a:srgbClr val="00367C"/>
                </a:solidFill>
                <a:latin typeface="+mn-lt"/>
              </a:rPr>
              <a:t>RACE REFEREE</a:t>
            </a:r>
          </a:p>
          <a:p>
            <a:pPr algn="ctr">
              <a:defRPr/>
            </a:pPr>
            <a:r>
              <a:rPr lang="en-US" sz="1000" b="1">
                <a:solidFill>
                  <a:srgbClr val="00367C"/>
                </a:solidFill>
                <a:latin typeface="+mj-lt"/>
              </a:rPr>
              <a:t>June 2026_16/06/2026</a:t>
            </a:r>
            <a:endParaRPr lang="en-GB" sz="1000" b="1" dirty="0">
              <a:solidFill>
                <a:srgbClr val="00367C"/>
              </a:solidFill>
              <a:latin typeface="+mj-lt"/>
            </a:endParaRPr>
          </a:p>
        </p:txBody>
      </p:sp>
      <p:sp>
        <p:nvSpPr>
          <p:cNvPr id="4" name="Slide Number Placeholder 3">
            <a:extLst>
              <a:ext uri="{FF2B5EF4-FFF2-40B4-BE49-F238E27FC236}">
                <a16:creationId xmlns:a16="http://schemas.microsoft.com/office/drawing/2014/main" id="{83F51BC6-22CD-C43E-14FD-E7043AC42ADB}"/>
              </a:ext>
            </a:extLst>
          </p:cNvPr>
          <p:cNvSpPr>
            <a:spLocks noGrp="1"/>
          </p:cNvSpPr>
          <p:nvPr>
            <p:ph type="sldNum" sz="quarter" idx="10"/>
          </p:nvPr>
        </p:nvSpPr>
        <p:spPr/>
        <p:txBody>
          <a:bodyPr/>
          <a:lstStyle/>
          <a:p>
            <a:fld id="{2BBA48F4-2083-4457-BA33-05289B26A2A4}"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D890E1-3F85-AFE9-2CFB-8A3226113D2C}"/>
              </a:ext>
            </a:extLst>
          </p:cNvPr>
          <p:cNvSpPr/>
          <p:nvPr/>
        </p:nvSpPr>
        <p:spPr>
          <a:xfrm>
            <a:off x="423869" y="1162607"/>
            <a:ext cx="2798762" cy="461962"/>
          </a:xfrm>
          <a:prstGeom prst="rect">
            <a:avLst/>
          </a:prstGeom>
        </p:spPr>
        <p:txBody>
          <a:bodyPr wrap="none">
            <a:spAutoFit/>
          </a:bodyPr>
          <a:lstStyle/>
          <a:p>
            <a:pPr eaLnBrk="1" hangingPunct="1">
              <a:defRPr/>
            </a:pPr>
            <a:r>
              <a:rPr lang="en-US" altLang="en-US" b="1" dirty="0">
                <a:solidFill>
                  <a:srgbClr val="0070C0"/>
                </a:solidFill>
                <a:latin typeface="+mj-lt"/>
              </a:rPr>
              <a:t>Responsibilities 1</a:t>
            </a:r>
          </a:p>
        </p:txBody>
      </p:sp>
      <p:sp>
        <p:nvSpPr>
          <p:cNvPr id="11267" name="Rectangle 2">
            <a:extLst>
              <a:ext uri="{FF2B5EF4-FFF2-40B4-BE49-F238E27FC236}">
                <a16:creationId xmlns:a16="http://schemas.microsoft.com/office/drawing/2014/main" id="{F609FAC7-43EB-234F-0F69-BDF6DD49FB64}"/>
              </a:ext>
            </a:extLst>
          </p:cNvPr>
          <p:cNvSpPr>
            <a:spLocks noChangeArrowheads="1"/>
          </p:cNvSpPr>
          <p:nvPr/>
        </p:nvSpPr>
        <p:spPr bwMode="auto">
          <a:xfrm>
            <a:off x="423869" y="1589716"/>
            <a:ext cx="8332773" cy="519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0"/>
              </a:spcAft>
              <a:buClr>
                <a:srgbClr val="00367C"/>
              </a:buClr>
            </a:pPr>
            <a:r>
              <a:rPr lang="en-GB" altLang="en-US" sz="2200" b="1" dirty="0">
                <a:cs typeface="Arial" panose="020B0604020202020204" pitchFamily="34" charset="0"/>
              </a:rPr>
              <a:t>The Referee’s prime responsibilities are to:</a:t>
            </a:r>
          </a:p>
          <a:p>
            <a:pPr marL="684000" lvl="1" indent="-342000" eaLnBrk="1" hangingPunct="1">
              <a:spcBef>
                <a:spcPct val="0"/>
              </a:spcBef>
              <a:buClr>
                <a:srgbClr val="00367C"/>
              </a:buClr>
              <a:buSzPct val="75000"/>
              <a:buFont typeface="Courier New" panose="02070309020205020404" pitchFamily="49" charset="0"/>
              <a:buChar char="o"/>
            </a:pPr>
            <a:r>
              <a:rPr lang="en-GB" altLang="en-US" sz="2200" b="1" dirty="0">
                <a:cs typeface="Arial" panose="020B0604020202020204" pitchFamily="34" charset="0"/>
              </a:rPr>
              <a:t>Oversee fair and safe competition, applying UKA and local competition rules where appropriate</a:t>
            </a:r>
          </a:p>
          <a:p>
            <a:pPr marL="684000" lvl="1" indent="-342000" eaLnBrk="1" hangingPunct="1">
              <a:spcBef>
                <a:spcPct val="0"/>
              </a:spcBef>
              <a:buClr>
                <a:srgbClr val="00367C"/>
              </a:buClr>
              <a:buSzPct val="75000"/>
              <a:buFont typeface="Courier New" panose="02070309020205020404" pitchFamily="49" charset="0"/>
              <a:buChar char="o"/>
            </a:pPr>
            <a:r>
              <a:rPr lang="en-GB" altLang="en-US" sz="2200" b="1" dirty="0">
                <a:cs typeface="Arial" panose="020B0604020202020204" pitchFamily="34" charset="0"/>
              </a:rPr>
              <a:t>Confirm results prior to their publication</a:t>
            </a:r>
          </a:p>
          <a:p>
            <a:pPr marL="684000" lvl="1" indent="-342000" eaLnBrk="1" hangingPunct="1">
              <a:spcBef>
                <a:spcPct val="0"/>
              </a:spcBef>
              <a:spcAft>
                <a:spcPts val="800"/>
              </a:spcAft>
              <a:buClr>
                <a:srgbClr val="00367C"/>
              </a:buClr>
              <a:buSzPct val="75000"/>
              <a:buFont typeface="Courier New" panose="02070309020205020404" pitchFamily="49" charset="0"/>
              <a:buChar char="o"/>
            </a:pPr>
            <a:r>
              <a:rPr lang="en-GB" altLang="en-US" sz="2200" b="1" dirty="0">
                <a:cs typeface="Arial" panose="020B0604020202020204" pitchFamily="34" charset="0"/>
              </a:rPr>
              <a:t>Resolve any issues or disputes</a:t>
            </a:r>
          </a:p>
          <a:p>
            <a:pPr marL="342000" indent="-342000" eaLnBrk="1" hangingPunct="1">
              <a:spcBef>
                <a:spcPct val="0"/>
              </a:spcBef>
              <a:spcAft>
                <a:spcPts val="600"/>
              </a:spcAft>
              <a:buClr>
                <a:srgbClr val="00367C"/>
              </a:buClr>
              <a:buFont typeface="Arial" panose="020B0604020202020204" pitchFamily="34" charset="0"/>
              <a:buChar char="•"/>
            </a:pPr>
            <a:r>
              <a:rPr lang="en-GB" altLang="en-US" sz="2200" b="1" dirty="0">
                <a:cs typeface="Arial" panose="020B0604020202020204" pitchFamily="34" charset="0"/>
              </a:rPr>
              <a:t>The Event Organiser retains overall operational responsibility for the race</a:t>
            </a:r>
          </a:p>
          <a:p>
            <a:pPr marL="342000" indent="-342000" eaLnBrk="1" hangingPunct="1">
              <a:spcBef>
                <a:spcPct val="0"/>
              </a:spcBef>
              <a:spcAft>
                <a:spcPts val="600"/>
              </a:spcAft>
              <a:buClr>
                <a:srgbClr val="00367C"/>
              </a:buClr>
              <a:buFont typeface="Arial" panose="020B0604020202020204" pitchFamily="34" charset="0"/>
              <a:buChar char="•"/>
            </a:pPr>
            <a:r>
              <a:rPr lang="en-GB" altLang="en-US" sz="2200" b="1" dirty="0">
                <a:cs typeface="Arial" panose="020B0604020202020204" pitchFamily="34" charset="0"/>
              </a:rPr>
              <a:t>The Referee is an independent arbiter ensuring UKA rules are observed and adhered to, </a:t>
            </a:r>
            <a:r>
              <a:rPr lang="en-US" altLang="en-US" sz="2200" b="1" dirty="0">
                <a:cs typeface="Arial" panose="020B0604020202020204" pitchFamily="34" charset="0"/>
              </a:rPr>
              <a:t>Areas / Counties and other </a:t>
            </a:r>
            <a:r>
              <a:rPr lang="en-GB" altLang="en-US" sz="2200" b="1" dirty="0">
                <a:cs typeface="Arial" panose="020B0604020202020204" pitchFamily="34" charset="0"/>
              </a:rPr>
              <a:t>organisations</a:t>
            </a:r>
            <a:r>
              <a:rPr lang="en-US" altLang="en-US" sz="2200" b="1" dirty="0">
                <a:cs typeface="Arial" panose="020B0604020202020204" pitchFamily="34" charset="0"/>
              </a:rPr>
              <a:t> may have their own local rules, but they must not contravene UKA Rules</a:t>
            </a:r>
          </a:p>
          <a:p>
            <a:pPr marL="288000" indent="-288000" eaLnBrk="1" hangingPunct="1">
              <a:spcBef>
                <a:spcPct val="0"/>
              </a:spcBef>
              <a:spcAft>
                <a:spcPts val="0"/>
              </a:spcAft>
              <a:buClr>
                <a:srgbClr val="00367C"/>
              </a:buClr>
              <a:buSzPct val="100000"/>
              <a:buFont typeface="Arial" panose="020B0604020202020204" pitchFamily="34" charset="0"/>
              <a:buChar char="•"/>
            </a:pPr>
            <a:r>
              <a:rPr lang="en-GB" altLang="en-US" sz="2200" b="1" dirty="0">
                <a:cs typeface="Arial" panose="020B0604020202020204" pitchFamily="34" charset="0"/>
              </a:rPr>
              <a:t>To achieve the above the Referee should maintain contact with the Organising Committee but separate from it, to preserve their impartiality and objectivity</a:t>
            </a:r>
          </a:p>
        </p:txBody>
      </p:sp>
      <p:sp>
        <p:nvSpPr>
          <p:cNvPr id="3" name="Slide Number Placeholder 2">
            <a:extLst>
              <a:ext uri="{FF2B5EF4-FFF2-40B4-BE49-F238E27FC236}">
                <a16:creationId xmlns:a16="http://schemas.microsoft.com/office/drawing/2014/main" id="{78E68B9E-1CE4-E14E-7D66-B514C1E7D838}"/>
              </a:ext>
            </a:extLst>
          </p:cNvPr>
          <p:cNvSpPr>
            <a:spLocks noGrp="1"/>
          </p:cNvSpPr>
          <p:nvPr>
            <p:ph type="sldNum" sz="quarter" idx="10"/>
          </p:nvPr>
        </p:nvSpPr>
        <p:spPr/>
        <p:txBody>
          <a:bodyPr/>
          <a:lstStyle/>
          <a:p>
            <a:fld id="{2BBA48F4-2083-4457-BA33-05289B26A2A4}" type="slidenum">
              <a:rPr lang="en-GB" smtClean="0"/>
              <a:t>10</a:t>
            </a:fld>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F292AF-C622-956C-4F40-79B111C6860F}"/>
              </a:ext>
            </a:extLst>
          </p:cNvPr>
          <p:cNvSpPr/>
          <p:nvPr/>
        </p:nvSpPr>
        <p:spPr>
          <a:xfrm>
            <a:off x="449796" y="1218395"/>
            <a:ext cx="2798762" cy="461962"/>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Responsibilities 2</a:t>
            </a:r>
          </a:p>
        </p:txBody>
      </p:sp>
      <p:sp>
        <p:nvSpPr>
          <p:cNvPr id="12291" name="Rectangle 2">
            <a:extLst>
              <a:ext uri="{FF2B5EF4-FFF2-40B4-BE49-F238E27FC236}">
                <a16:creationId xmlns:a16="http://schemas.microsoft.com/office/drawing/2014/main" id="{6C536053-DFAE-5D56-A704-5C080767987E}"/>
              </a:ext>
            </a:extLst>
          </p:cNvPr>
          <p:cNvSpPr>
            <a:spLocks noChangeArrowheads="1"/>
          </p:cNvSpPr>
          <p:nvPr/>
        </p:nvSpPr>
        <p:spPr bwMode="auto">
          <a:xfrm>
            <a:off x="449796" y="1680357"/>
            <a:ext cx="8280920" cy="436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0"/>
              </a:spcAft>
              <a:buClr>
                <a:srgbClr val="00367C"/>
              </a:buClr>
              <a:buNone/>
            </a:pPr>
            <a:r>
              <a:rPr lang="en-US" altLang="en-US" sz="2200" b="1" i="1" dirty="0">
                <a:cs typeface="Arial" panose="020B0604020202020204" pitchFamily="34" charset="0"/>
              </a:rPr>
              <a:t>Health &amp; Safety:</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The Referee may decide </a:t>
            </a:r>
            <a:r>
              <a:rPr lang="en-GB" altLang="en-US" sz="2200" b="1" dirty="0">
                <a:cs typeface="Arial" panose="020B0604020202020204" pitchFamily="34" charset="0"/>
              </a:rPr>
              <a:t>that in their opinion there is a Health &amp; Safety risk – at the start, finish or part of the course.</a:t>
            </a:r>
          </a:p>
          <a:p>
            <a:pPr marL="342000" indent="-342000" eaLnBrk="1" hangingPunct="1">
              <a:spcBef>
                <a:spcPct val="0"/>
              </a:spcBef>
              <a:spcAft>
                <a:spcPts val="800"/>
              </a:spcAft>
              <a:buClr>
                <a:srgbClr val="00367C"/>
              </a:buClr>
            </a:pPr>
            <a:r>
              <a:rPr lang="en-GB" altLang="en-US" sz="2200" b="1" dirty="0">
                <a:cs typeface="Arial" panose="020B0604020202020204" pitchFamily="34" charset="0"/>
              </a:rPr>
              <a:t>The appropriate protocol would be to </a:t>
            </a:r>
            <a:r>
              <a:rPr lang="en-US" altLang="en-US" sz="2200" b="1" dirty="0">
                <a:cs typeface="Arial" panose="020B0604020202020204" pitchFamily="34" charset="0"/>
              </a:rPr>
              <a:t>consult with other members of the Event Management team; including the Event Director, Event Manager, Course Director / Clerk of Course (for cross-country races), Safety Officer, Meeting Manager or the Chief Starter, as appropriate</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A decision would then be taken with the Event Director and everyone concerned informed of any required appropriate action</a:t>
            </a:r>
          </a:p>
        </p:txBody>
      </p:sp>
      <p:sp>
        <p:nvSpPr>
          <p:cNvPr id="3" name="Slide Number Placeholder 2">
            <a:extLst>
              <a:ext uri="{FF2B5EF4-FFF2-40B4-BE49-F238E27FC236}">
                <a16:creationId xmlns:a16="http://schemas.microsoft.com/office/drawing/2014/main" id="{9D954113-A3EC-6B7A-7722-06322D84CA5A}"/>
              </a:ext>
            </a:extLst>
          </p:cNvPr>
          <p:cNvSpPr>
            <a:spLocks noGrp="1"/>
          </p:cNvSpPr>
          <p:nvPr>
            <p:ph type="sldNum" sz="quarter" idx="10"/>
          </p:nvPr>
        </p:nvSpPr>
        <p:spPr/>
        <p:txBody>
          <a:bodyPr/>
          <a:lstStyle/>
          <a:p>
            <a:fld id="{2BBA48F4-2083-4457-BA33-05289B26A2A4}" type="slidenum">
              <a:rPr lang="en-GB" smtClean="0"/>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B30606-1824-B221-E243-BD16B495AAEE}"/>
              </a:ext>
            </a:extLst>
          </p:cNvPr>
          <p:cNvSpPr/>
          <p:nvPr/>
        </p:nvSpPr>
        <p:spPr>
          <a:xfrm>
            <a:off x="521804" y="1462765"/>
            <a:ext cx="2772308" cy="461665"/>
          </a:xfrm>
          <a:prstGeom prst="rect">
            <a:avLst/>
          </a:prstGeom>
        </p:spPr>
        <p:txBody>
          <a:bodyPr wrap="square">
            <a:spAutoFit/>
          </a:bodyPr>
          <a:lstStyle/>
          <a:p>
            <a:pPr eaLnBrk="1" hangingPunct="1">
              <a:defRPr/>
            </a:pPr>
            <a:r>
              <a:rPr lang="en-US" altLang="en-US" b="1" dirty="0">
                <a:solidFill>
                  <a:srgbClr val="0070C0"/>
                </a:solidFill>
                <a:latin typeface="+mj-lt"/>
              </a:rPr>
              <a:t>Pre-Event Duties</a:t>
            </a:r>
          </a:p>
        </p:txBody>
      </p:sp>
      <p:sp>
        <p:nvSpPr>
          <p:cNvPr id="3" name="Rectangle 2">
            <a:extLst>
              <a:ext uri="{FF2B5EF4-FFF2-40B4-BE49-F238E27FC236}">
                <a16:creationId xmlns:a16="http://schemas.microsoft.com/office/drawing/2014/main" id="{01F52986-910D-473F-70BC-191EC9E4C654}"/>
              </a:ext>
            </a:extLst>
          </p:cNvPr>
          <p:cNvSpPr/>
          <p:nvPr/>
        </p:nvSpPr>
        <p:spPr>
          <a:xfrm>
            <a:off x="521804" y="1844824"/>
            <a:ext cx="8136904" cy="4124206"/>
          </a:xfrm>
          <a:prstGeom prst="rect">
            <a:avLst/>
          </a:prstGeom>
        </p:spPr>
        <p:txBody>
          <a:bodyPr wrap="square">
            <a:spAutoFit/>
          </a:bodyPr>
          <a:lstStyle/>
          <a:p>
            <a:pPr>
              <a:spcAft>
                <a:spcPts val="800"/>
              </a:spcAft>
              <a:buClr>
                <a:srgbClr val="00367C"/>
              </a:buClr>
              <a:defRPr/>
            </a:pPr>
            <a:r>
              <a:rPr lang="en-US" sz="2200" b="1" i="1" dirty="0">
                <a:latin typeface="Arial" panose="020B0604020202020204" pitchFamily="34" charset="0"/>
                <a:cs typeface="Arial" panose="020B0604020202020204" pitchFamily="34" charset="0"/>
              </a:rPr>
              <a:t>The Referee or Assistant Referee has several pre-event duties to allow them to fulfil their role:</a:t>
            </a:r>
          </a:p>
          <a:p>
            <a:pPr marL="342000" indent="-342000">
              <a:spcAft>
                <a:spcPts val="800"/>
              </a:spcAft>
              <a:buClr>
                <a:srgbClr val="00367C"/>
              </a:buClr>
              <a:buFont typeface="Arial" panose="020B0604020202020204" pitchFamily="34" charset="0"/>
              <a:buChar char="•"/>
              <a:defRPr/>
            </a:pPr>
            <a:r>
              <a:rPr lang="en-US" sz="2200" b="1" dirty="0">
                <a:latin typeface="Arial" panose="020B0604020202020204" pitchFamily="34" charset="0"/>
                <a:cs typeface="Arial" panose="020B0604020202020204" pitchFamily="34" charset="0"/>
              </a:rPr>
              <a:t>Liaise with the Event Organiser </a:t>
            </a:r>
            <a:r>
              <a:rPr lang="en-GB" sz="2200" b="1" dirty="0">
                <a:latin typeface="Arial" panose="020B0604020202020204" pitchFamily="34" charset="0"/>
                <a:cs typeface="Arial" panose="020B0604020202020204" pitchFamily="34" charset="0"/>
              </a:rPr>
              <a:t>and obtain appropriate Pre-Event race documentation and resources</a:t>
            </a:r>
            <a:r>
              <a:rPr lang="en-US" sz="2200" b="1" dirty="0">
                <a:latin typeface="Arial" panose="020B0604020202020204" pitchFamily="34" charset="0"/>
                <a:cs typeface="Arial" panose="020B0604020202020204" pitchFamily="34" charset="0"/>
              </a:rPr>
              <a:t> </a:t>
            </a:r>
          </a:p>
          <a:p>
            <a:pPr marL="342000" indent="-342000">
              <a:spcAft>
                <a:spcPts val="800"/>
              </a:spcAft>
              <a:buClr>
                <a:srgbClr val="00367C"/>
              </a:buClr>
              <a:buFont typeface="Arial" panose="020B0604020202020204" pitchFamily="34" charset="0"/>
              <a:buChar char="•"/>
              <a:defRPr/>
            </a:pPr>
            <a:r>
              <a:rPr lang="en-US" sz="2200" b="1" dirty="0">
                <a:latin typeface="Arial" panose="020B0604020202020204" pitchFamily="34" charset="0"/>
                <a:cs typeface="Arial" panose="020B0604020202020204" pitchFamily="34" charset="0"/>
              </a:rPr>
              <a:t>Be familiar with the results systems in place and satisfied that they are appropriate for the event</a:t>
            </a:r>
          </a:p>
          <a:p>
            <a:pPr marL="342000" indent="-342000">
              <a:buClr>
                <a:srgbClr val="00367C"/>
              </a:buClr>
              <a:buFont typeface="Arial" panose="020B0604020202020204" pitchFamily="34" charset="0"/>
              <a:buChar char="•"/>
              <a:defRPr/>
            </a:pPr>
            <a:r>
              <a:rPr lang="en-GB" sz="2200" b="1" dirty="0">
                <a:latin typeface="Arial" panose="020B0604020202020204" pitchFamily="34" charset="0"/>
                <a:cs typeface="Arial" panose="020B0604020202020204" pitchFamily="34" charset="0"/>
              </a:rPr>
              <a:t>Submission of a race report or assessment of the event may be required, the Referee should therefore familiarise themselves with reporting requirements beforehand and may carry a copy of these with them on the day for reference</a:t>
            </a:r>
          </a:p>
        </p:txBody>
      </p:sp>
      <p:sp>
        <p:nvSpPr>
          <p:cNvPr id="4" name="Slide Number Placeholder 3">
            <a:extLst>
              <a:ext uri="{FF2B5EF4-FFF2-40B4-BE49-F238E27FC236}">
                <a16:creationId xmlns:a16="http://schemas.microsoft.com/office/drawing/2014/main" id="{D5215FEC-47C9-8431-98A5-FBC080C18BF1}"/>
              </a:ext>
            </a:extLst>
          </p:cNvPr>
          <p:cNvSpPr>
            <a:spLocks noGrp="1"/>
          </p:cNvSpPr>
          <p:nvPr>
            <p:ph type="sldNum" sz="quarter" idx="10"/>
          </p:nvPr>
        </p:nvSpPr>
        <p:spPr/>
        <p:txBody>
          <a:bodyPr/>
          <a:lstStyle/>
          <a:p>
            <a:fld id="{2BBA48F4-2083-4457-BA33-05289B26A2A4}" type="slidenum">
              <a:rPr lang="en-GB" smtClean="0"/>
              <a:t>12</a:t>
            </a:fld>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13F119-120F-D2D0-4050-589BF1702F0A}"/>
              </a:ext>
            </a:extLst>
          </p:cNvPr>
          <p:cNvSpPr/>
          <p:nvPr/>
        </p:nvSpPr>
        <p:spPr>
          <a:xfrm>
            <a:off x="486804" y="1431925"/>
            <a:ext cx="4423006" cy="461665"/>
          </a:xfrm>
          <a:prstGeom prst="rect">
            <a:avLst/>
          </a:prstGeom>
        </p:spPr>
        <p:txBody>
          <a:bodyPr wrap="none">
            <a:spAutoFit/>
          </a:bodyPr>
          <a:lstStyle/>
          <a:p>
            <a:pPr eaLnBrk="1" hangingPunct="1">
              <a:defRPr/>
            </a:pPr>
            <a:r>
              <a:rPr lang="en-US" altLang="en-US" b="1" dirty="0">
                <a:solidFill>
                  <a:srgbClr val="0070C0"/>
                </a:solidFill>
                <a:latin typeface="+mj-lt"/>
              </a:rPr>
              <a:t>Morning of the Race Duties 1</a:t>
            </a:r>
          </a:p>
        </p:txBody>
      </p:sp>
      <p:sp>
        <p:nvSpPr>
          <p:cNvPr id="14339" name="Rectangle 2">
            <a:extLst>
              <a:ext uri="{FF2B5EF4-FFF2-40B4-BE49-F238E27FC236}">
                <a16:creationId xmlns:a16="http://schemas.microsoft.com/office/drawing/2014/main" id="{AC082D5D-5BA2-896E-700F-5E462EC221F1}"/>
              </a:ext>
            </a:extLst>
          </p:cNvPr>
          <p:cNvSpPr>
            <a:spLocks noChangeArrowheads="1"/>
          </p:cNvSpPr>
          <p:nvPr/>
        </p:nvSpPr>
        <p:spPr bwMode="auto">
          <a:xfrm>
            <a:off x="486804" y="1893590"/>
            <a:ext cx="8206904"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800"/>
              </a:spcAft>
              <a:buClr>
                <a:srgbClr val="00367C"/>
              </a:buClr>
              <a:buNone/>
            </a:pPr>
            <a:r>
              <a:rPr lang="en-US" altLang="en-US" sz="2200" b="1" i="1" dirty="0">
                <a:cs typeface="Arial" panose="020B0604020202020204" pitchFamily="34" charset="0"/>
              </a:rPr>
              <a:t>On the morning of the race the Referee should:</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Report attendance and check the risk assessment is available on the day for inspection, if requested</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Arrive in good time prior to the first race, to carry out duties and inspect the course</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Prior to the meeting starting:</a:t>
            </a:r>
          </a:p>
          <a:p>
            <a:pPr marL="684000" indent="-342000" eaLnBrk="1" hangingPunct="1">
              <a:spcBef>
                <a:spcPct val="0"/>
              </a:spcBef>
              <a:spcAft>
                <a:spcPts val="0"/>
              </a:spcAft>
              <a:buClr>
                <a:srgbClr val="00367C"/>
              </a:buClr>
              <a:buSzPct val="75000"/>
              <a:buFont typeface="Courier New" panose="02070309020205020404" pitchFamily="49" charset="0"/>
              <a:buChar char="o"/>
            </a:pPr>
            <a:r>
              <a:rPr lang="en-US" altLang="en-US" sz="2200" b="1" dirty="0">
                <a:cs typeface="Arial" panose="020B0604020202020204" pitchFamily="34" charset="0"/>
              </a:rPr>
              <a:t>M</a:t>
            </a:r>
            <a:r>
              <a:rPr lang="en-GB" altLang="en-US" sz="2200" b="1" dirty="0">
                <a:cs typeface="Arial" panose="020B0604020202020204" pitchFamily="34" charset="0"/>
              </a:rPr>
              <a:t>eet with Chief Officials well before the start of the event explaining in detail what is expected from them and their staff</a:t>
            </a:r>
          </a:p>
          <a:p>
            <a:pPr marL="684000" indent="-342000" eaLnBrk="1" hangingPunct="1">
              <a:spcBef>
                <a:spcPct val="0"/>
              </a:spcBef>
              <a:spcAft>
                <a:spcPts val="600"/>
              </a:spcAft>
              <a:buClr>
                <a:srgbClr val="00367C"/>
              </a:buClr>
              <a:buSzPct val="75000"/>
              <a:buFont typeface="Courier New" panose="02070309020205020404" pitchFamily="49" charset="0"/>
              <a:buChar char="o"/>
            </a:pPr>
            <a:r>
              <a:rPr lang="en-US" altLang="en-US" sz="2200" b="1" dirty="0">
                <a:cs typeface="Arial" panose="020B0604020202020204" pitchFamily="34" charset="0"/>
              </a:rPr>
              <a:t>Radio check with chief officials, to make sure they are working, this should be incorporated into the pre-race checks</a:t>
            </a:r>
          </a:p>
        </p:txBody>
      </p:sp>
      <p:sp>
        <p:nvSpPr>
          <p:cNvPr id="3" name="Slide Number Placeholder 2">
            <a:extLst>
              <a:ext uri="{FF2B5EF4-FFF2-40B4-BE49-F238E27FC236}">
                <a16:creationId xmlns:a16="http://schemas.microsoft.com/office/drawing/2014/main" id="{B1B5B971-72A2-2C50-DDB1-8E628539D463}"/>
              </a:ext>
            </a:extLst>
          </p:cNvPr>
          <p:cNvSpPr>
            <a:spLocks noGrp="1"/>
          </p:cNvSpPr>
          <p:nvPr>
            <p:ph type="sldNum" sz="quarter" idx="10"/>
          </p:nvPr>
        </p:nvSpPr>
        <p:spPr/>
        <p:txBody>
          <a:bodyPr/>
          <a:lstStyle/>
          <a:p>
            <a:fld id="{2BBA48F4-2083-4457-BA33-05289B26A2A4}" type="slidenum">
              <a:rPr lang="en-GB" smtClean="0"/>
              <a:t>13</a:t>
            </a:fld>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E50CDAD6-DD70-C00E-6812-9D8D8E880F23}"/>
              </a:ext>
            </a:extLst>
          </p:cNvPr>
          <p:cNvSpPr>
            <a:spLocks noChangeArrowheads="1"/>
          </p:cNvSpPr>
          <p:nvPr/>
        </p:nvSpPr>
        <p:spPr bwMode="auto">
          <a:xfrm>
            <a:off x="413791" y="1220620"/>
            <a:ext cx="44230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buClrTx/>
              <a:buFontTx/>
              <a:buNone/>
            </a:pPr>
            <a:r>
              <a:rPr lang="en-US" altLang="en-US" sz="2400" b="1" dirty="0">
                <a:solidFill>
                  <a:srgbClr val="0070C0"/>
                </a:solidFill>
                <a:cs typeface="Arial" panose="020B0604020202020204" pitchFamily="34" charset="0"/>
              </a:rPr>
              <a:t>Morning of the Race Duties 2</a:t>
            </a:r>
          </a:p>
        </p:txBody>
      </p:sp>
      <p:sp>
        <p:nvSpPr>
          <p:cNvPr id="15363" name="Rectangle 2">
            <a:extLst>
              <a:ext uri="{FF2B5EF4-FFF2-40B4-BE49-F238E27FC236}">
                <a16:creationId xmlns:a16="http://schemas.microsoft.com/office/drawing/2014/main" id="{D55D4BB1-DC82-09F0-33B8-E5B27FBA0B98}"/>
              </a:ext>
            </a:extLst>
          </p:cNvPr>
          <p:cNvSpPr>
            <a:spLocks noChangeArrowheads="1"/>
          </p:cNvSpPr>
          <p:nvPr/>
        </p:nvSpPr>
        <p:spPr bwMode="auto">
          <a:xfrm>
            <a:off x="413791" y="1567826"/>
            <a:ext cx="8352929" cy="503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800"/>
              </a:spcAft>
              <a:buClr>
                <a:srgbClr val="00367C"/>
              </a:buClr>
              <a:buNone/>
            </a:pPr>
            <a:r>
              <a:rPr lang="en-US" altLang="en-US" sz="2200" b="1" dirty="0">
                <a:cs typeface="Arial" panose="020B0604020202020204" pitchFamily="34" charset="0"/>
              </a:rPr>
              <a:t>Course Inspection: </a:t>
            </a:r>
            <a:r>
              <a:rPr lang="en-GB" altLang="en-US" sz="2200" b="1" dirty="0">
                <a:cs typeface="Arial" panose="020B0604020202020204" pitchFamily="34" charset="0"/>
              </a:rPr>
              <a:t>Enables the Referee to check they are satisfied the course is in a suitable condition for the race to go ahead in the agreed format and the course is ready for the race to begin;</a:t>
            </a:r>
            <a:r>
              <a:rPr lang="en-US" altLang="en-US" sz="2200" b="1" dirty="0">
                <a:cs typeface="Arial" panose="020B0604020202020204" pitchFamily="34" charset="0"/>
              </a:rPr>
              <a:t> including final H&amp;S checks</a:t>
            </a:r>
            <a:r>
              <a:rPr lang="en-GB" altLang="en-US" sz="2200" b="1" dirty="0">
                <a:cs typeface="Arial" panose="020B0604020202020204" pitchFamily="34" charset="0"/>
              </a:rPr>
              <a:t>, roadworks, etc</a:t>
            </a:r>
            <a:r>
              <a:rPr lang="en-US" altLang="en-US" sz="2200" b="1" dirty="0">
                <a:cs typeface="Arial" panose="020B0604020202020204" pitchFamily="34" charset="0"/>
              </a:rPr>
              <a:t>.</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Cross Country Races: The Referee or appointed Assistant must “walk the course” with the “Clerk of Course”, or their Appointed Assistant, before the event.</a:t>
            </a:r>
          </a:p>
          <a:p>
            <a:pPr marL="684000" indent="-342000" eaLnBrk="1" hangingPunct="1">
              <a:spcBef>
                <a:spcPct val="0"/>
              </a:spcBef>
              <a:spcAft>
                <a:spcPts val="0"/>
              </a:spcAft>
              <a:buClr>
                <a:srgbClr val="00367C"/>
              </a:buClr>
              <a:buSzPct val="75000"/>
              <a:buFont typeface="Courier New" panose="02070309020205020404" pitchFamily="49" charset="0"/>
              <a:buChar char="o"/>
            </a:pPr>
            <a:r>
              <a:rPr lang="en-US" altLang="en-US" sz="2200" b="1" dirty="0">
                <a:cs typeface="Arial" panose="020B0604020202020204" pitchFamily="34" charset="0"/>
              </a:rPr>
              <a:t>For high-profile events it is usual to walk</a:t>
            </a:r>
            <a:r>
              <a:rPr lang="en-GB" altLang="en-US" sz="2200" b="1" dirty="0">
                <a:cs typeface="Arial" panose="020B0604020202020204" pitchFamily="34" charset="0"/>
              </a:rPr>
              <a:t> the course </a:t>
            </a:r>
            <a:r>
              <a:rPr lang="en-US" altLang="en-US" sz="2200" b="1" dirty="0">
                <a:cs typeface="Arial" panose="020B0604020202020204" pitchFamily="34" charset="0"/>
              </a:rPr>
              <a:t>the day before and again on the morning of the race.</a:t>
            </a:r>
          </a:p>
          <a:p>
            <a:pPr marL="684000" indent="-342000" eaLnBrk="1" hangingPunct="1">
              <a:spcBef>
                <a:spcPct val="0"/>
              </a:spcBef>
              <a:spcAft>
                <a:spcPts val="800"/>
              </a:spcAft>
              <a:buClr>
                <a:srgbClr val="00367C"/>
              </a:buClr>
              <a:buSzPct val="75000"/>
              <a:buFont typeface="Courier New" panose="02070309020205020404" pitchFamily="49" charset="0"/>
              <a:buChar char="o"/>
            </a:pPr>
            <a:r>
              <a:rPr lang="en-US" altLang="en-US" sz="2200" b="1" dirty="0">
                <a:cs typeface="Arial" panose="020B0604020202020204" pitchFamily="34" charset="0"/>
              </a:rPr>
              <a:t>For smaller races, inspection will most likely be done on the morning of the race.</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Road Races: The Referee should complete course inspection on the morning of the race; </a:t>
            </a:r>
            <a:r>
              <a:rPr lang="en-GB" altLang="en-US" sz="2200" b="1" dirty="0">
                <a:cs typeface="Arial" panose="020B0604020202020204" pitchFamily="34" charset="0"/>
              </a:rPr>
              <a:t>by car for longer distances.</a:t>
            </a:r>
            <a:endParaRPr lang="en-US" altLang="en-US" sz="2200" b="1" dirty="0">
              <a:cs typeface="Arial" panose="020B0604020202020204" pitchFamily="34" charset="0"/>
            </a:endParaRPr>
          </a:p>
        </p:txBody>
      </p:sp>
      <p:sp>
        <p:nvSpPr>
          <p:cNvPr id="2" name="Slide Number Placeholder 1">
            <a:extLst>
              <a:ext uri="{FF2B5EF4-FFF2-40B4-BE49-F238E27FC236}">
                <a16:creationId xmlns:a16="http://schemas.microsoft.com/office/drawing/2014/main" id="{E4841E0E-9125-3446-EDC2-BC8443BCEBF5}"/>
              </a:ext>
            </a:extLst>
          </p:cNvPr>
          <p:cNvSpPr>
            <a:spLocks noGrp="1"/>
          </p:cNvSpPr>
          <p:nvPr>
            <p:ph type="sldNum" sz="quarter" idx="10"/>
          </p:nvPr>
        </p:nvSpPr>
        <p:spPr/>
        <p:txBody>
          <a:bodyPr/>
          <a:lstStyle/>
          <a:p>
            <a:fld id="{2BBA48F4-2083-4457-BA33-05289B26A2A4}" type="slidenum">
              <a:rPr lang="en-GB" smtClean="0"/>
              <a:t>14</a:t>
            </a:fld>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0EA8A937-0058-05BF-93D6-20EA9C84FB50}"/>
              </a:ext>
            </a:extLst>
          </p:cNvPr>
          <p:cNvSpPr>
            <a:spLocks noChangeArrowheads="1"/>
          </p:cNvSpPr>
          <p:nvPr/>
        </p:nvSpPr>
        <p:spPr bwMode="auto">
          <a:xfrm>
            <a:off x="413792" y="1340768"/>
            <a:ext cx="44230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buClrTx/>
              <a:buFontTx/>
              <a:buNone/>
            </a:pPr>
            <a:r>
              <a:rPr lang="en-US" altLang="en-US" sz="2400" b="1" dirty="0">
                <a:solidFill>
                  <a:srgbClr val="0070C0"/>
                </a:solidFill>
                <a:cs typeface="Arial" panose="020B0604020202020204" pitchFamily="34" charset="0"/>
              </a:rPr>
              <a:t>Morning of the Race Duties 3</a:t>
            </a:r>
          </a:p>
        </p:txBody>
      </p:sp>
      <p:sp>
        <p:nvSpPr>
          <p:cNvPr id="16387" name="Rectangle 2">
            <a:extLst>
              <a:ext uri="{FF2B5EF4-FFF2-40B4-BE49-F238E27FC236}">
                <a16:creationId xmlns:a16="http://schemas.microsoft.com/office/drawing/2014/main" id="{D179C92D-5CEB-AA9B-EA2E-95E2FA460164}"/>
              </a:ext>
            </a:extLst>
          </p:cNvPr>
          <p:cNvSpPr>
            <a:spLocks noChangeArrowheads="1"/>
          </p:cNvSpPr>
          <p:nvPr/>
        </p:nvSpPr>
        <p:spPr bwMode="auto">
          <a:xfrm>
            <a:off x="413792" y="1783818"/>
            <a:ext cx="8315920" cy="490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8000" indent="-288000" eaLnBrk="1" hangingPunct="1">
              <a:spcBef>
                <a:spcPct val="0"/>
              </a:spcBef>
              <a:spcAft>
                <a:spcPts val="800"/>
              </a:spcAft>
              <a:buClr>
                <a:srgbClr val="00367C"/>
              </a:buClr>
            </a:pPr>
            <a:r>
              <a:rPr lang="en-US" altLang="en-US" sz="2200" b="1" dirty="0">
                <a:cs typeface="Arial" panose="020B0604020202020204" pitchFamily="34" charset="0"/>
              </a:rPr>
              <a:t>Check Start and Finish areas are safe (</a:t>
            </a:r>
            <a:r>
              <a:rPr lang="en-GB" altLang="en-US" sz="2200" b="1" dirty="0">
                <a:cs typeface="Arial" panose="020B0604020202020204" pitchFamily="34" charset="0"/>
              </a:rPr>
              <a:t>positions of race equipment and PA systems, etc.), </a:t>
            </a:r>
            <a:r>
              <a:rPr lang="en-US" altLang="en-US" sz="2200" b="1" dirty="0">
                <a:cs typeface="Arial" panose="020B0604020202020204" pitchFamily="34" charset="0"/>
              </a:rPr>
              <a:t>to ensure they are not obstructing competitors or interfering with officials</a:t>
            </a:r>
            <a:endParaRPr lang="en-GB" altLang="en-US" sz="2200" b="1" dirty="0">
              <a:cs typeface="Arial" panose="020B0604020202020204" pitchFamily="34" charset="0"/>
            </a:endParaRPr>
          </a:p>
          <a:p>
            <a:pPr marL="288000" indent="-288000" eaLnBrk="1" hangingPunct="1">
              <a:spcBef>
                <a:spcPct val="0"/>
              </a:spcBef>
              <a:spcAft>
                <a:spcPts val="800"/>
              </a:spcAft>
              <a:buClr>
                <a:srgbClr val="00367C"/>
              </a:buClr>
            </a:pPr>
            <a:r>
              <a:rPr lang="en-GB" altLang="en-US" sz="2200" b="1" dirty="0">
                <a:cs typeface="Arial" panose="020B0604020202020204" pitchFamily="34" charset="0"/>
              </a:rPr>
              <a:t>Ensure volunteers and officials have been deployed appropriately to cover the start, the race and the finish</a:t>
            </a:r>
          </a:p>
          <a:p>
            <a:pPr marL="288000" indent="-288000" eaLnBrk="1" hangingPunct="1">
              <a:spcBef>
                <a:spcPct val="0"/>
              </a:spcBef>
              <a:spcAft>
                <a:spcPts val="800"/>
              </a:spcAft>
              <a:buClr>
                <a:srgbClr val="00367C"/>
              </a:buClr>
            </a:pPr>
            <a:r>
              <a:rPr lang="en-GB" altLang="en-US" sz="2200" b="1" dirty="0">
                <a:cs typeface="Arial" panose="020B0604020202020204" pitchFamily="34" charset="0"/>
              </a:rPr>
              <a:t>C</a:t>
            </a:r>
            <a:r>
              <a:rPr lang="en-US" altLang="en-US" sz="2200" b="1" dirty="0">
                <a:cs typeface="Arial" panose="020B0604020202020204" pitchFamily="34" charset="0"/>
              </a:rPr>
              <a:t>heck officials at the start and finish are ready</a:t>
            </a:r>
          </a:p>
          <a:p>
            <a:pPr marL="288000" indent="-288000" eaLnBrk="1" hangingPunct="1">
              <a:spcBef>
                <a:spcPct val="0"/>
              </a:spcBef>
              <a:spcAft>
                <a:spcPts val="800"/>
              </a:spcAft>
              <a:buClr>
                <a:srgbClr val="00367C"/>
              </a:buClr>
            </a:pPr>
            <a:r>
              <a:rPr lang="en-US" altLang="en-US" sz="2200" b="1" dirty="0">
                <a:cs typeface="Arial" panose="020B0604020202020204" pitchFamily="34" charset="0"/>
              </a:rPr>
              <a:t>The Referee, jointly with the Race Director / Organiser, Course Director / Clerk of Course (Cross-Country), has the responsibility to declare the race can start and should be satisfied the start area is ready and safe for this to happen</a:t>
            </a:r>
          </a:p>
          <a:p>
            <a:pPr marL="342000" indent="-342000" eaLnBrk="1" hangingPunct="1">
              <a:spcBef>
                <a:spcPct val="0"/>
              </a:spcBef>
              <a:spcAft>
                <a:spcPts val="600"/>
              </a:spcAft>
              <a:buClr>
                <a:srgbClr val="00367C"/>
              </a:buClr>
            </a:pPr>
            <a:r>
              <a:rPr lang="en-US" altLang="en-US" sz="2200" b="1" dirty="0">
                <a:cs typeface="Arial" panose="020B0604020202020204" pitchFamily="34" charset="0"/>
              </a:rPr>
              <a:t>If the Referee is satisfied this is the case, they should </a:t>
            </a:r>
            <a:r>
              <a:rPr lang="en-GB" altLang="en-US" sz="2200" b="1" dirty="0">
                <a:cs typeface="Arial" panose="020B0604020202020204" pitchFamily="34" charset="0"/>
              </a:rPr>
              <a:t>inform the Race Director that they are happy for the race to start</a:t>
            </a:r>
            <a:endParaRPr lang="en-US" altLang="en-US" sz="2200" b="1" dirty="0">
              <a:cs typeface="Arial" panose="020B0604020202020204" pitchFamily="34" charset="0"/>
            </a:endParaRPr>
          </a:p>
        </p:txBody>
      </p:sp>
      <p:sp>
        <p:nvSpPr>
          <p:cNvPr id="2" name="Slide Number Placeholder 1">
            <a:extLst>
              <a:ext uri="{FF2B5EF4-FFF2-40B4-BE49-F238E27FC236}">
                <a16:creationId xmlns:a16="http://schemas.microsoft.com/office/drawing/2014/main" id="{44D10ADB-B9A1-297E-D347-6925D072A0B5}"/>
              </a:ext>
            </a:extLst>
          </p:cNvPr>
          <p:cNvSpPr>
            <a:spLocks noGrp="1"/>
          </p:cNvSpPr>
          <p:nvPr>
            <p:ph type="sldNum" sz="quarter" idx="10"/>
          </p:nvPr>
        </p:nvSpPr>
        <p:spPr/>
        <p:txBody>
          <a:bodyPr/>
          <a:lstStyle/>
          <a:p>
            <a:fld id="{2BBA48F4-2083-4457-BA33-05289B26A2A4}" type="slidenum">
              <a:rPr lang="en-GB" smtClean="0"/>
              <a:t>15</a:t>
            </a:fld>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3D3E0A-956B-8311-4FD5-6B1EA8CCA2AC}"/>
              </a:ext>
            </a:extLst>
          </p:cNvPr>
          <p:cNvSpPr/>
          <p:nvPr/>
        </p:nvSpPr>
        <p:spPr>
          <a:xfrm>
            <a:off x="413792" y="1296591"/>
            <a:ext cx="4104456" cy="461665"/>
          </a:xfrm>
          <a:prstGeom prst="rect">
            <a:avLst/>
          </a:prstGeom>
        </p:spPr>
        <p:txBody>
          <a:bodyPr wrap="square">
            <a:spAutoFit/>
          </a:bodyPr>
          <a:lstStyle/>
          <a:p>
            <a:pPr eaLnBrk="1" hangingPunct="1">
              <a:defRPr/>
            </a:pPr>
            <a:r>
              <a:rPr lang="en-US" altLang="en-US" b="1" dirty="0">
                <a:solidFill>
                  <a:srgbClr val="0070C0"/>
                </a:solidFill>
                <a:latin typeface="+mj-lt"/>
              </a:rPr>
              <a:t>Duties During the Race 1</a:t>
            </a:r>
          </a:p>
        </p:txBody>
      </p:sp>
      <p:sp>
        <p:nvSpPr>
          <p:cNvPr id="17411" name="Rectangle 2">
            <a:extLst>
              <a:ext uri="{FF2B5EF4-FFF2-40B4-BE49-F238E27FC236}">
                <a16:creationId xmlns:a16="http://schemas.microsoft.com/office/drawing/2014/main" id="{73CA6CFB-9B3E-C7BE-A4C9-E82913FA736A}"/>
              </a:ext>
            </a:extLst>
          </p:cNvPr>
          <p:cNvSpPr>
            <a:spLocks noChangeArrowheads="1"/>
          </p:cNvSpPr>
          <p:nvPr/>
        </p:nvSpPr>
        <p:spPr bwMode="auto">
          <a:xfrm>
            <a:off x="413792" y="1758553"/>
            <a:ext cx="8352928" cy="472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0"/>
              </a:spcAft>
              <a:buClr>
                <a:srgbClr val="00367C"/>
              </a:buClr>
            </a:pPr>
            <a:r>
              <a:rPr lang="en-US" altLang="en-US" sz="2200" b="1" dirty="0">
                <a:cs typeface="Arial" panose="020B0604020202020204" pitchFamily="34" charset="0"/>
              </a:rPr>
              <a:t>Oversee the race start, to ensure that it is conducted in a fair and safe manner, in line with the competition rules</a:t>
            </a:r>
          </a:p>
          <a:p>
            <a:pPr marL="684000" indent="-342000" eaLnBrk="1" hangingPunct="1">
              <a:spcBef>
                <a:spcPct val="0"/>
              </a:spcBef>
              <a:spcAft>
                <a:spcPts val="600"/>
              </a:spcAft>
              <a:buClr>
                <a:srgbClr val="00367C"/>
              </a:buClr>
              <a:buSzPct val="75000"/>
              <a:buFont typeface="Courier New" panose="02070309020205020404" pitchFamily="49" charset="0"/>
              <a:buChar char="o"/>
            </a:pPr>
            <a:r>
              <a:rPr lang="en-US" altLang="en-US" sz="2200" b="1" dirty="0">
                <a:cs typeface="Arial" panose="020B0604020202020204" pitchFamily="34" charset="0"/>
              </a:rPr>
              <a:t>Note: The Starter has overall control of the race start</a:t>
            </a:r>
          </a:p>
          <a:p>
            <a:pPr marL="342000" indent="-342000" eaLnBrk="1" hangingPunct="1">
              <a:spcBef>
                <a:spcPct val="0"/>
              </a:spcBef>
              <a:spcAft>
                <a:spcPts val="600"/>
              </a:spcAft>
              <a:buClr>
                <a:srgbClr val="00367C"/>
              </a:buClr>
            </a:pPr>
            <a:r>
              <a:rPr lang="en-GB" altLang="en-US" sz="2200" b="1" dirty="0">
                <a:cs typeface="Arial" panose="020B0604020202020204" pitchFamily="34" charset="0"/>
              </a:rPr>
              <a:t>Observe the conduct of the race and maintain contact with key officials and the organiser throughout</a:t>
            </a:r>
          </a:p>
          <a:p>
            <a:pPr marL="342000" indent="-342000" eaLnBrk="1" hangingPunct="1">
              <a:spcBef>
                <a:spcPct val="0"/>
              </a:spcBef>
              <a:spcAft>
                <a:spcPts val="600"/>
              </a:spcAft>
              <a:buClr>
                <a:srgbClr val="00367C"/>
              </a:buClr>
            </a:pPr>
            <a:r>
              <a:rPr lang="en-US" altLang="en-US" sz="2200" b="1" dirty="0">
                <a:cs typeface="Arial" panose="020B0604020202020204" pitchFamily="34" charset="0"/>
              </a:rPr>
              <a:t>For lapped courses, relays and changeovers, the Referee should be available to observe laps being completed in accordance with the rules and that changeovers are fair and safe</a:t>
            </a:r>
          </a:p>
          <a:p>
            <a:pPr marL="342000" indent="-342000" eaLnBrk="1" hangingPunct="1">
              <a:spcBef>
                <a:spcPct val="0"/>
              </a:spcBef>
              <a:spcAft>
                <a:spcPts val="600"/>
              </a:spcAft>
              <a:buClr>
                <a:srgbClr val="00367C"/>
              </a:buClr>
            </a:pPr>
            <a:r>
              <a:rPr lang="en-US" altLang="en-US" sz="2200" b="1" dirty="0">
                <a:cs typeface="Arial" panose="020B0604020202020204" pitchFamily="34" charset="0"/>
              </a:rPr>
              <a:t>Infringements during the race will be reported to the Referee, these will need to be recorded, resolved (where applicable) and appropriate action taken, most likely retrospectively at the end of the race</a:t>
            </a:r>
          </a:p>
        </p:txBody>
      </p:sp>
      <p:sp>
        <p:nvSpPr>
          <p:cNvPr id="3" name="Slide Number Placeholder 2">
            <a:extLst>
              <a:ext uri="{FF2B5EF4-FFF2-40B4-BE49-F238E27FC236}">
                <a16:creationId xmlns:a16="http://schemas.microsoft.com/office/drawing/2014/main" id="{3C630C56-B379-C358-54E9-F45D4CDB24BB}"/>
              </a:ext>
            </a:extLst>
          </p:cNvPr>
          <p:cNvSpPr>
            <a:spLocks noGrp="1"/>
          </p:cNvSpPr>
          <p:nvPr>
            <p:ph type="sldNum" sz="quarter" idx="10"/>
          </p:nvPr>
        </p:nvSpPr>
        <p:spPr/>
        <p:txBody>
          <a:bodyPr/>
          <a:lstStyle/>
          <a:p>
            <a:fld id="{2BBA48F4-2083-4457-BA33-05289B26A2A4}" type="slidenum">
              <a:rPr lang="en-GB" smtClean="0"/>
              <a:t>16</a:t>
            </a:fld>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ED7BF-0950-DFF0-1DA0-A3E1EF4DF4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773983-306E-3457-04E9-F222FDC21E82}"/>
              </a:ext>
            </a:extLst>
          </p:cNvPr>
          <p:cNvSpPr/>
          <p:nvPr/>
        </p:nvSpPr>
        <p:spPr>
          <a:xfrm>
            <a:off x="413792" y="1554720"/>
            <a:ext cx="4176464" cy="461665"/>
          </a:xfrm>
          <a:prstGeom prst="rect">
            <a:avLst/>
          </a:prstGeom>
        </p:spPr>
        <p:txBody>
          <a:bodyPr wrap="square">
            <a:spAutoFit/>
          </a:bodyPr>
          <a:lstStyle/>
          <a:p>
            <a:pPr eaLnBrk="1" hangingPunct="1">
              <a:defRPr/>
            </a:pPr>
            <a:r>
              <a:rPr lang="en-US" altLang="en-US" b="1" dirty="0">
                <a:solidFill>
                  <a:srgbClr val="0070C0"/>
                </a:solidFill>
                <a:latin typeface="+mj-lt"/>
              </a:rPr>
              <a:t>Duties During the Race 2</a:t>
            </a:r>
          </a:p>
        </p:txBody>
      </p:sp>
      <p:sp>
        <p:nvSpPr>
          <p:cNvPr id="17411" name="Rectangle 2">
            <a:extLst>
              <a:ext uri="{FF2B5EF4-FFF2-40B4-BE49-F238E27FC236}">
                <a16:creationId xmlns:a16="http://schemas.microsoft.com/office/drawing/2014/main" id="{07143D50-20D7-8F7D-27C6-0F4CEF587FCF}"/>
              </a:ext>
            </a:extLst>
          </p:cNvPr>
          <p:cNvSpPr>
            <a:spLocks noChangeArrowheads="1"/>
          </p:cNvSpPr>
          <p:nvPr/>
        </p:nvSpPr>
        <p:spPr bwMode="auto">
          <a:xfrm>
            <a:off x="413792" y="2016385"/>
            <a:ext cx="835292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0"/>
              </a:spcAft>
              <a:buClr>
                <a:srgbClr val="00367C"/>
              </a:buClr>
            </a:pPr>
            <a:r>
              <a:rPr lang="en-US" altLang="en-US" sz="2200" b="1" dirty="0">
                <a:cs typeface="Arial" panose="020B0604020202020204" pitchFamily="34" charset="0"/>
              </a:rPr>
              <a:t>Oversee the race finish, to ensure that runners finishing is conducted in a fair and safe manner</a:t>
            </a:r>
          </a:p>
          <a:p>
            <a:pPr marL="684000" indent="-342000" eaLnBrk="1" hangingPunct="1">
              <a:spcBef>
                <a:spcPct val="0"/>
              </a:spcBef>
              <a:spcAft>
                <a:spcPts val="600"/>
              </a:spcAft>
              <a:buClr>
                <a:srgbClr val="00367C"/>
              </a:buClr>
              <a:buSzPct val="75000"/>
              <a:buFont typeface="Courier New" panose="02070309020205020404" pitchFamily="49" charset="0"/>
              <a:buChar char="o"/>
            </a:pPr>
            <a:r>
              <a:rPr lang="en-US" altLang="en-US" sz="2200" b="1" dirty="0">
                <a:cs typeface="Arial" panose="020B0604020202020204" pitchFamily="34" charset="0"/>
              </a:rPr>
              <a:t>Note: It is unlikely that the Referee will be able to view every finisher crossing the finish line, officials at the finish will support</a:t>
            </a:r>
          </a:p>
        </p:txBody>
      </p:sp>
      <p:sp>
        <p:nvSpPr>
          <p:cNvPr id="3" name="Slide Number Placeholder 2">
            <a:extLst>
              <a:ext uri="{FF2B5EF4-FFF2-40B4-BE49-F238E27FC236}">
                <a16:creationId xmlns:a16="http://schemas.microsoft.com/office/drawing/2014/main" id="{C476394A-A0AC-0D67-B271-3A54500C0D71}"/>
              </a:ext>
            </a:extLst>
          </p:cNvPr>
          <p:cNvSpPr>
            <a:spLocks noGrp="1"/>
          </p:cNvSpPr>
          <p:nvPr>
            <p:ph type="sldNum" sz="quarter" idx="10"/>
          </p:nvPr>
        </p:nvSpPr>
        <p:spPr/>
        <p:txBody>
          <a:bodyPr/>
          <a:lstStyle/>
          <a:p>
            <a:fld id="{2BBA48F4-2083-4457-BA33-05289B26A2A4}" type="slidenum">
              <a:rPr lang="en-GB" smtClean="0"/>
              <a:t>17</a:t>
            </a:fld>
            <a:endParaRPr lang="en-GB" dirty="0"/>
          </a:p>
        </p:txBody>
      </p:sp>
    </p:spTree>
    <p:extLst>
      <p:ext uri="{BB962C8B-B14F-4D97-AF65-F5344CB8AC3E}">
        <p14:creationId xmlns:p14="http://schemas.microsoft.com/office/powerpoint/2010/main" val="2550442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D0CC13-2C9D-F089-9998-FD05488A98A5}"/>
              </a:ext>
            </a:extLst>
          </p:cNvPr>
          <p:cNvSpPr/>
          <p:nvPr/>
        </p:nvSpPr>
        <p:spPr>
          <a:xfrm>
            <a:off x="485800" y="1196752"/>
            <a:ext cx="2956259" cy="461665"/>
          </a:xfrm>
          <a:prstGeom prst="rect">
            <a:avLst/>
          </a:prstGeom>
        </p:spPr>
        <p:txBody>
          <a:bodyPr wrap="none">
            <a:spAutoFit/>
          </a:bodyPr>
          <a:lstStyle/>
          <a:p>
            <a:pPr eaLnBrk="1" hangingPunct="1">
              <a:defRPr/>
            </a:pPr>
            <a:r>
              <a:rPr lang="en-US" altLang="en-US" b="1" dirty="0">
                <a:solidFill>
                  <a:srgbClr val="0070C0"/>
                </a:solidFill>
                <a:latin typeface="+mj-lt"/>
              </a:rPr>
              <a:t>Post Race Duties 1</a:t>
            </a:r>
          </a:p>
        </p:txBody>
      </p:sp>
      <p:sp>
        <p:nvSpPr>
          <p:cNvPr id="18435" name="Rectangle 2">
            <a:extLst>
              <a:ext uri="{FF2B5EF4-FFF2-40B4-BE49-F238E27FC236}">
                <a16:creationId xmlns:a16="http://schemas.microsoft.com/office/drawing/2014/main" id="{B73C9B7E-DA63-C819-BB93-AF9BC66894EF}"/>
              </a:ext>
            </a:extLst>
          </p:cNvPr>
          <p:cNvSpPr>
            <a:spLocks noChangeArrowheads="1"/>
          </p:cNvSpPr>
          <p:nvPr/>
        </p:nvSpPr>
        <p:spPr bwMode="auto">
          <a:xfrm>
            <a:off x="485801" y="1587485"/>
            <a:ext cx="8208912" cy="511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800"/>
              </a:spcAft>
              <a:buClr>
                <a:srgbClr val="00367C"/>
              </a:buClr>
            </a:pPr>
            <a:r>
              <a:rPr lang="en-US" altLang="en-US" sz="2200" b="1" dirty="0">
                <a:cs typeface="Arial" panose="020B0604020202020204" pitchFamily="34" charset="0"/>
              </a:rPr>
              <a:t>It is important that the Referee verifies and checks race results prior to publication, including team results (points or accumulated times), relays and category results</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If any protests or disputes have arisen the Referee must hear these, act accordingly and decisively in reaching their decision based on the rules of competition</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The Referee must be available post-race to receive reports on any infringements of the rules during or after the finish of the race, taking any appropriate decisions and actions retrospectively</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Any notifiable accident, H&amp;S incident or fatality should be reported by an appropriate Race Officer to UKA:</a:t>
            </a:r>
          </a:p>
          <a:p>
            <a:pPr marL="342000" eaLnBrk="1" hangingPunct="1">
              <a:spcBef>
                <a:spcPct val="0"/>
              </a:spcBef>
              <a:spcAft>
                <a:spcPts val="0"/>
              </a:spcAft>
              <a:buClr>
                <a:srgbClr val="00367C"/>
              </a:buClr>
              <a:buNone/>
            </a:pPr>
            <a:r>
              <a:rPr lang="en-US" altLang="en-US" sz="2200" b="1" dirty="0">
                <a:cs typeface="Arial" panose="020B0604020202020204" pitchFamily="34" charset="0"/>
                <a:hlinkClick r:id="rId2"/>
              </a:rPr>
              <a:t>online Health &amp; Safety Incident Reporting form</a:t>
            </a:r>
            <a:endParaRPr lang="en-US" altLang="en-US" sz="2200" b="1" dirty="0">
              <a:cs typeface="Arial" panose="020B0604020202020204" pitchFamily="34" charset="0"/>
            </a:endParaRPr>
          </a:p>
        </p:txBody>
      </p:sp>
      <p:sp>
        <p:nvSpPr>
          <p:cNvPr id="3" name="Slide Number Placeholder 2">
            <a:extLst>
              <a:ext uri="{FF2B5EF4-FFF2-40B4-BE49-F238E27FC236}">
                <a16:creationId xmlns:a16="http://schemas.microsoft.com/office/drawing/2014/main" id="{33B654AA-53E0-7DC6-F6AF-59BC688CDB9F}"/>
              </a:ext>
            </a:extLst>
          </p:cNvPr>
          <p:cNvSpPr>
            <a:spLocks noGrp="1"/>
          </p:cNvSpPr>
          <p:nvPr>
            <p:ph type="sldNum" sz="quarter" idx="10"/>
          </p:nvPr>
        </p:nvSpPr>
        <p:spPr/>
        <p:txBody>
          <a:bodyPr/>
          <a:lstStyle/>
          <a:p>
            <a:fld id="{2BBA48F4-2083-4457-BA33-05289B26A2A4}"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B95C2-1505-8CF2-8DBF-4E8B2643AE75}"/>
              </a:ext>
            </a:extLst>
          </p:cNvPr>
          <p:cNvSpPr/>
          <p:nvPr/>
        </p:nvSpPr>
        <p:spPr>
          <a:xfrm>
            <a:off x="485800" y="1340768"/>
            <a:ext cx="2956259" cy="461665"/>
          </a:xfrm>
          <a:prstGeom prst="rect">
            <a:avLst/>
          </a:prstGeom>
        </p:spPr>
        <p:txBody>
          <a:bodyPr wrap="none">
            <a:spAutoFit/>
          </a:bodyPr>
          <a:lstStyle/>
          <a:p>
            <a:pPr eaLnBrk="1" hangingPunct="1">
              <a:defRPr/>
            </a:pPr>
            <a:r>
              <a:rPr lang="en-US" altLang="en-US" b="1" dirty="0">
                <a:solidFill>
                  <a:srgbClr val="0070C0"/>
                </a:solidFill>
                <a:latin typeface="+mj-lt"/>
              </a:rPr>
              <a:t>Post Race Duties 2</a:t>
            </a:r>
          </a:p>
        </p:txBody>
      </p:sp>
      <p:sp>
        <p:nvSpPr>
          <p:cNvPr id="19459" name="Rectangle 2">
            <a:extLst>
              <a:ext uri="{FF2B5EF4-FFF2-40B4-BE49-F238E27FC236}">
                <a16:creationId xmlns:a16="http://schemas.microsoft.com/office/drawing/2014/main" id="{390B7109-57EF-B42E-F70D-A8D4B52C6A41}"/>
              </a:ext>
            </a:extLst>
          </p:cNvPr>
          <p:cNvSpPr>
            <a:spLocks noChangeArrowheads="1"/>
          </p:cNvSpPr>
          <p:nvPr/>
        </p:nvSpPr>
        <p:spPr bwMode="auto">
          <a:xfrm>
            <a:off x="485800" y="1804987"/>
            <a:ext cx="8203183"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eaLnBrk="1" hangingPunct="1">
              <a:spcBef>
                <a:spcPct val="0"/>
              </a:spcBef>
              <a:spcAft>
                <a:spcPts val="800"/>
              </a:spcAft>
              <a:buClr>
                <a:srgbClr val="00367C"/>
              </a:buClr>
            </a:pPr>
            <a:r>
              <a:rPr lang="en-US" altLang="en-US" sz="2200" b="1" dirty="0">
                <a:cs typeface="Arial" panose="020B0604020202020204" pitchFamily="34" charset="0"/>
              </a:rPr>
              <a:t>When completing the race report, the Referee should include any applicable observations and comments in line with the specific reporting requirements (e.g. weather, satisfactory levels and standard of officials, event management and the competition)</a:t>
            </a:r>
          </a:p>
          <a:p>
            <a:pPr marL="342000" indent="-342000" eaLnBrk="1" hangingPunct="1">
              <a:spcBef>
                <a:spcPct val="0"/>
              </a:spcBef>
              <a:spcAft>
                <a:spcPts val="800"/>
              </a:spcAft>
              <a:buClr>
                <a:srgbClr val="00367C"/>
              </a:buClr>
            </a:pPr>
            <a:r>
              <a:rPr lang="en-US" altLang="en-US" sz="2200" b="1" dirty="0">
                <a:cs typeface="Arial" panose="020B0604020202020204" pitchFamily="34" charset="0"/>
              </a:rPr>
              <a:t>If there are any serious concerns raised, or breaches of the race </a:t>
            </a:r>
            <a:r>
              <a:rPr lang="en-GB" altLang="en-US" sz="2200" b="1" dirty="0">
                <a:cs typeface="Arial" panose="020B0604020202020204" pitchFamily="34" charset="0"/>
              </a:rPr>
              <a:t>licence</a:t>
            </a:r>
            <a:r>
              <a:rPr lang="en-US" altLang="en-US" sz="2200" b="1" dirty="0">
                <a:cs typeface="Arial" panose="020B0604020202020204" pitchFamily="34" charset="0"/>
              </a:rPr>
              <a:t>, these should be reported to the Licensing Authority</a:t>
            </a:r>
          </a:p>
          <a:p>
            <a:pPr marL="342000" indent="-342000" eaLnBrk="1" hangingPunct="1">
              <a:spcBef>
                <a:spcPct val="0"/>
              </a:spcBef>
              <a:spcAft>
                <a:spcPts val="0"/>
              </a:spcAft>
              <a:buClr>
                <a:srgbClr val="00367C"/>
              </a:buClr>
            </a:pPr>
            <a:r>
              <a:rPr lang="en-US" altLang="en-US" sz="2200" b="1" dirty="0">
                <a:cs typeface="Arial" panose="020B0604020202020204" pitchFamily="34" charset="0"/>
              </a:rPr>
              <a:t>To support their own personal development, the Referee should complete their own personal Record of Experience log and if reports of experiences are being requested from officials, complete and sign off on these</a:t>
            </a:r>
          </a:p>
        </p:txBody>
      </p:sp>
      <p:sp>
        <p:nvSpPr>
          <p:cNvPr id="3" name="Slide Number Placeholder 2">
            <a:extLst>
              <a:ext uri="{FF2B5EF4-FFF2-40B4-BE49-F238E27FC236}">
                <a16:creationId xmlns:a16="http://schemas.microsoft.com/office/drawing/2014/main" id="{8E656812-184E-9560-554F-79D1F79994E1}"/>
              </a:ext>
            </a:extLst>
          </p:cNvPr>
          <p:cNvSpPr>
            <a:spLocks noGrp="1"/>
          </p:cNvSpPr>
          <p:nvPr>
            <p:ph type="sldNum" sz="quarter" idx="10"/>
          </p:nvPr>
        </p:nvSpPr>
        <p:spPr/>
        <p:txBody>
          <a:bodyPr/>
          <a:lstStyle/>
          <a:p>
            <a:fld id="{2BBA48F4-2083-4457-BA33-05289B26A2A4}"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A3E696-6893-380E-BF68-58AB6FC827C4}"/>
              </a:ext>
            </a:extLst>
          </p:cNvPr>
          <p:cNvSpPr/>
          <p:nvPr/>
        </p:nvSpPr>
        <p:spPr>
          <a:xfrm>
            <a:off x="2398775" y="1412776"/>
            <a:ext cx="4084576" cy="523220"/>
          </a:xfrm>
          <a:prstGeom prst="rect">
            <a:avLst/>
          </a:prstGeom>
        </p:spPr>
        <p:txBody>
          <a:bodyPr wrap="square">
            <a:spAutoFit/>
          </a:bodyPr>
          <a:lstStyle/>
          <a:p>
            <a:pPr>
              <a:defRPr/>
            </a:pPr>
            <a:r>
              <a:rPr lang="en-GB" sz="2800" b="1" dirty="0">
                <a:solidFill>
                  <a:srgbClr val="0070C0"/>
                </a:solidFill>
                <a:latin typeface="+mj-lt"/>
              </a:rPr>
              <a:t>REFEREE: CONTENTS</a:t>
            </a:r>
          </a:p>
        </p:txBody>
      </p:sp>
      <p:sp>
        <p:nvSpPr>
          <p:cNvPr id="6147" name="Rectangle 1">
            <a:extLst>
              <a:ext uri="{FF2B5EF4-FFF2-40B4-BE49-F238E27FC236}">
                <a16:creationId xmlns:a16="http://schemas.microsoft.com/office/drawing/2014/main" id="{0CFCC47C-4CA3-F01A-D8CD-4A7715004F48}"/>
              </a:ext>
            </a:extLst>
          </p:cNvPr>
          <p:cNvSpPr>
            <a:spLocks noChangeArrowheads="1"/>
          </p:cNvSpPr>
          <p:nvPr/>
        </p:nvSpPr>
        <p:spPr bwMode="auto">
          <a:xfrm>
            <a:off x="2398775" y="1884016"/>
            <a:ext cx="492778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8000" indent="-288000" eaLnBrk="1" hangingPunct="1">
              <a:spcBef>
                <a:spcPct val="0"/>
              </a:spcBef>
              <a:buClr>
                <a:srgbClr val="00367C"/>
              </a:buClr>
            </a:pPr>
            <a:r>
              <a:rPr lang="en-GB" altLang="en-US" sz="2400" b="1" dirty="0">
                <a:latin typeface="+mn-lt"/>
                <a:cs typeface="Arial" panose="020B0604020202020204" pitchFamily="34" charset="0"/>
              </a:rPr>
              <a:t>Race Referee Profile</a:t>
            </a:r>
          </a:p>
          <a:p>
            <a:pPr marL="288000" indent="-288000" eaLnBrk="1" hangingPunct="1">
              <a:spcBef>
                <a:spcPct val="0"/>
              </a:spcBef>
              <a:buClr>
                <a:srgbClr val="00367C"/>
              </a:buClr>
            </a:pPr>
            <a:r>
              <a:rPr lang="en-GB" altLang="en-US" sz="2400" b="1" dirty="0">
                <a:latin typeface="+mn-lt"/>
                <a:cs typeface="Arial" panose="020B0604020202020204" pitchFamily="34" charset="0"/>
              </a:rPr>
              <a:t>Resources</a:t>
            </a:r>
          </a:p>
          <a:p>
            <a:pPr marL="288000" indent="-288000" eaLnBrk="1" hangingPunct="1">
              <a:spcBef>
                <a:spcPct val="0"/>
              </a:spcBef>
              <a:buClr>
                <a:srgbClr val="00367C"/>
              </a:buClr>
            </a:pPr>
            <a:r>
              <a:rPr lang="en-GB" altLang="en-US" sz="2400" b="1" dirty="0">
                <a:latin typeface="+mn-lt"/>
                <a:cs typeface="Arial" panose="020B0604020202020204" pitchFamily="34" charset="0"/>
              </a:rPr>
              <a:t>Rulebook</a:t>
            </a:r>
          </a:p>
          <a:p>
            <a:pPr marL="288000" indent="-288000" eaLnBrk="1" hangingPunct="1">
              <a:spcBef>
                <a:spcPct val="0"/>
              </a:spcBef>
              <a:buClr>
                <a:srgbClr val="00367C"/>
              </a:buClr>
            </a:pPr>
            <a:r>
              <a:rPr lang="en-GB" altLang="en-US" sz="2400" b="1" dirty="0">
                <a:latin typeface="+mn-lt"/>
                <a:cs typeface="Arial" panose="020B0604020202020204" pitchFamily="34" charset="0"/>
              </a:rPr>
              <a:t>Responsibilities</a:t>
            </a:r>
          </a:p>
          <a:p>
            <a:pPr marL="288000" indent="-288000" eaLnBrk="1" hangingPunct="1">
              <a:spcBef>
                <a:spcPct val="0"/>
              </a:spcBef>
              <a:buClr>
                <a:srgbClr val="00367C"/>
              </a:buClr>
            </a:pPr>
            <a:r>
              <a:rPr lang="en-GB" altLang="en-US" sz="2400" b="1" dirty="0">
                <a:latin typeface="+mn-lt"/>
                <a:cs typeface="Arial" panose="020B0604020202020204" pitchFamily="34" charset="0"/>
              </a:rPr>
              <a:t>Duties:</a:t>
            </a:r>
          </a:p>
          <a:p>
            <a:pPr marL="576000" indent="-288000" eaLnBrk="1" hangingPunct="1">
              <a:spcBef>
                <a:spcPct val="0"/>
              </a:spcBef>
              <a:buClr>
                <a:srgbClr val="00367C"/>
              </a:buClr>
              <a:buSzPct val="75000"/>
              <a:buFont typeface="Courier New" panose="02070309020205020404" pitchFamily="49" charset="0"/>
              <a:buChar char="o"/>
            </a:pPr>
            <a:r>
              <a:rPr lang="en-GB" altLang="en-US" sz="2400" b="1" dirty="0">
                <a:latin typeface="+mn-lt"/>
                <a:cs typeface="Arial" panose="020B0604020202020204" pitchFamily="34" charset="0"/>
              </a:rPr>
              <a:t>Pre-Event </a:t>
            </a:r>
          </a:p>
          <a:p>
            <a:pPr marL="576000" indent="-288000" eaLnBrk="1" hangingPunct="1">
              <a:spcBef>
                <a:spcPct val="0"/>
              </a:spcBef>
              <a:buClr>
                <a:srgbClr val="00367C"/>
              </a:buClr>
              <a:buSzPct val="75000"/>
              <a:buFont typeface="Courier New" panose="02070309020205020404" pitchFamily="49" charset="0"/>
              <a:buChar char="o"/>
            </a:pPr>
            <a:r>
              <a:rPr lang="en-GB" altLang="en-US" sz="2400" b="1" dirty="0">
                <a:latin typeface="+mn-lt"/>
                <a:cs typeface="Arial" panose="020B0604020202020204" pitchFamily="34" charset="0"/>
              </a:rPr>
              <a:t>Morning of the Race</a:t>
            </a:r>
          </a:p>
          <a:p>
            <a:pPr marL="576000" indent="-288000" eaLnBrk="1" hangingPunct="1">
              <a:spcBef>
                <a:spcPct val="0"/>
              </a:spcBef>
              <a:buClr>
                <a:srgbClr val="00367C"/>
              </a:buClr>
              <a:buSzPct val="75000"/>
              <a:buFont typeface="Courier New" panose="02070309020205020404" pitchFamily="49" charset="0"/>
              <a:buChar char="o"/>
            </a:pPr>
            <a:r>
              <a:rPr lang="en-GB" altLang="en-US" sz="2400" b="1" dirty="0">
                <a:latin typeface="+mn-lt"/>
                <a:cs typeface="Arial" panose="020B0604020202020204" pitchFamily="34" charset="0"/>
              </a:rPr>
              <a:t>During the Race </a:t>
            </a:r>
          </a:p>
          <a:p>
            <a:pPr marL="576000" indent="-288000" eaLnBrk="1" hangingPunct="1">
              <a:spcBef>
                <a:spcPct val="0"/>
              </a:spcBef>
              <a:buClr>
                <a:srgbClr val="00367C"/>
              </a:buClr>
              <a:buSzPct val="75000"/>
              <a:buFont typeface="Courier New" panose="02070309020205020404" pitchFamily="49" charset="0"/>
              <a:buChar char="o"/>
            </a:pPr>
            <a:r>
              <a:rPr lang="en-GB" altLang="en-US" sz="2400" b="1" dirty="0">
                <a:latin typeface="+mn-lt"/>
                <a:cs typeface="Arial" panose="020B0604020202020204" pitchFamily="34" charset="0"/>
              </a:rPr>
              <a:t>Post-Race</a:t>
            </a:r>
          </a:p>
          <a:p>
            <a:pPr marL="288000" indent="-288000" eaLnBrk="1" hangingPunct="1">
              <a:spcBef>
                <a:spcPct val="0"/>
              </a:spcBef>
              <a:buClr>
                <a:srgbClr val="00367C"/>
              </a:buClr>
            </a:pPr>
            <a:r>
              <a:rPr lang="en-GB" altLang="en-US" sz="2400" b="1" dirty="0">
                <a:latin typeface="+mn-lt"/>
                <a:cs typeface="Arial" panose="020B0604020202020204" pitchFamily="34" charset="0"/>
              </a:rPr>
              <a:t>Refereeing Multi-Lap Courses and Relays</a:t>
            </a:r>
          </a:p>
          <a:p>
            <a:pPr marL="288000" indent="-288000" eaLnBrk="1" hangingPunct="1">
              <a:spcBef>
                <a:spcPct val="0"/>
              </a:spcBef>
              <a:buClr>
                <a:srgbClr val="00367C"/>
              </a:buClr>
            </a:pPr>
            <a:r>
              <a:rPr lang="en-GB" altLang="en-US" sz="2400" b="1" dirty="0">
                <a:latin typeface="+mn-lt"/>
                <a:cs typeface="Arial" panose="020B0604020202020204" pitchFamily="34" charset="0"/>
              </a:rPr>
              <a:t>Team Competition</a:t>
            </a:r>
          </a:p>
        </p:txBody>
      </p:sp>
      <p:sp>
        <p:nvSpPr>
          <p:cNvPr id="2" name="Slide Number Placeholder 1">
            <a:extLst>
              <a:ext uri="{FF2B5EF4-FFF2-40B4-BE49-F238E27FC236}">
                <a16:creationId xmlns:a16="http://schemas.microsoft.com/office/drawing/2014/main" id="{478EC300-7E9B-1F9D-394E-1B06C16D5778}"/>
              </a:ext>
            </a:extLst>
          </p:cNvPr>
          <p:cNvSpPr>
            <a:spLocks noGrp="1"/>
          </p:cNvSpPr>
          <p:nvPr>
            <p:ph type="sldNum" sz="quarter" idx="10"/>
          </p:nvPr>
        </p:nvSpPr>
        <p:spPr/>
        <p:txBody>
          <a:bodyPr/>
          <a:lstStyle/>
          <a:p>
            <a:fld id="{2BBA48F4-2083-4457-BA33-05289B26A2A4}" type="slidenum">
              <a:rPr lang="en-GB" smtClean="0"/>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0B3118-1B83-3FA0-3EF1-80D2EC5AF884}"/>
              </a:ext>
            </a:extLst>
          </p:cNvPr>
          <p:cNvSpPr/>
          <p:nvPr/>
        </p:nvSpPr>
        <p:spPr>
          <a:xfrm>
            <a:off x="557808" y="1268760"/>
            <a:ext cx="6255239" cy="461665"/>
          </a:xfrm>
          <a:prstGeom prst="rect">
            <a:avLst/>
          </a:prstGeom>
        </p:spPr>
        <p:txBody>
          <a:bodyPr wrap="none">
            <a:spAutoFit/>
          </a:bodyPr>
          <a:lstStyle/>
          <a:p>
            <a:pPr eaLnBrk="1" hangingPunct="1">
              <a:defRPr/>
            </a:pPr>
            <a:r>
              <a:rPr lang="en-US" altLang="en-US" b="1" dirty="0">
                <a:solidFill>
                  <a:srgbClr val="0070C0"/>
                </a:solidFill>
                <a:latin typeface="+mj-lt"/>
              </a:rPr>
              <a:t>Refereeing Multi-Lap Courses and Relays</a:t>
            </a:r>
          </a:p>
        </p:txBody>
      </p:sp>
      <p:sp>
        <p:nvSpPr>
          <p:cNvPr id="20483" name="Rectangle 2">
            <a:extLst>
              <a:ext uri="{FF2B5EF4-FFF2-40B4-BE49-F238E27FC236}">
                <a16:creationId xmlns:a16="http://schemas.microsoft.com/office/drawing/2014/main" id="{F104E53E-5DF7-0CB8-534B-9E53058494FD}"/>
              </a:ext>
            </a:extLst>
          </p:cNvPr>
          <p:cNvSpPr>
            <a:spLocks noChangeArrowheads="1"/>
          </p:cNvSpPr>
          <p:nvPr/>
        </p:nvSpPr>
        <p:spPr bwMode="auto">
          <a:xfrm>
            <a:off x="566961" y="1730722"/>
            <a:ext cx="7859166"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288000" indent="-288000" eaLnBrk="1" hangingPunct="1">
              <a:spcBef>
                <a:spcPct val="0"/>
              </a:spcBef>
              <a:spcAft>
                <a:spcPts val="800"/>
              </a:spcAft>
              <a:buClr>
                <a:srgbClr val="00367C"/>
              </a:buClr>
            </a:pPr>
            <a:r>
              <a:rPr lang="en-US" altLang="en-US" sz="2200" b="1" dirty="0">
                <a:cs typeface="Arial" panose="020B0604020202020204" pitchFamily="34" charset="0"/>
              </a:rPr>
              <a:t>The race organiser is responsible for ensuring the necessary infrastructure is in position for multi-lap and relay races to safely take place</a:t>
            </a:r>
          </a:p>
          <a:p>
            <a:pPr marL="288000" indent="-288000" eaLnBrk="1" hangingPunct="1">
              <a:spcBef>
                <a:spcPct val="0"/>
              </a:spcBef>
              <a:spcAft>
                <a:spcPts val="800"/>
              </a:spcAft>
              <a:buClr>
                <a:srgbClr val="00367C"/>
              </a:buClr>
            </a:pPr>
            <a:r>
              <a:rPr lang="en-US" altLang="en-US" sz="2200" b="1" dirty="0">
                <a:cs typeface="Arial" panose="020B0604020202020204" pitchFamily="34" charset="0"/>
              </a:rPr>
              <a:t>For lapped courses, prior to race day the Referee should be satisfied that the course facilitates fair and safe competition, verifying lap distances and the total distance required to finish the race </a:t>
            </a:r>
          </a:p>
          <a:p>
            <a:pPr marL="288000" indent="-288000" eaLnBrk="1" hangingPunct="1">
              <a:spcBef>
                <a:spcPct val="0"/>
              </a:spcBef>
              <a:spcAft>
                <a:spcPts val="800"/>
              </a:spcAft>
              <a:buClr>
                <a:srgbClr val="00367C"/>
              </a:buClr>
            </a:pPr>
            <a:r>
              <a:rPr lang="en-US" altLang="en-US" sz="2200" b="1" dirty="0">
                <a:cs typeface="Arial" panose="020B0604020202020204" pitchFamily="34" charset="0"/>
              </a:rPr>
              <a:t>The Referee should ensure that there are sufficient officials and relay changeovers occur in a fair and safe manner, in line with the rules of competition</a:t>
            </a:r>
          </a:p>
          <a:p>
            <a:pPr marL="288000" indent="-288000" eaLnBrk="1" hangingPunct="1">
              <a:spcBef>
                <a:spcPct val="0"/>
              </a:spcBef>
              <a:spcAft>
                <a:spcPts val="800"/>
              </a:spcAft>
              <a:buClr>
                <a:srgbClr val="00367C"/>
              </a:buClr>
            </a:pPr>
            <a:r>
              <a:rPr lang="en-US" altLang="en-US" sz="2200" b="1" dirty="0">
                <a:cs typeface="Arial" panose="020B0604020202020204" pitchFamily="34" charset="0"/>
              </a:rPr>
              <a:t>To support the Referee in multi-lap and relay races, additional lap scorer / recorder or relay change over judges will be required</a:t>
            </a:r>
          </a:p>
        </p:txBody>
      </p:sp>
      <p:sp>
        <p:nvSpPr>
          <p:cNvPr id="3" name="Slide Number Placeholder 2">
            <a:extLst>
              <a:ext uri="{FF2B5EF4-FFF2-40B4-BE49-F238E27FC236}">
                <a16:creationId xmlns:a16="http://schemas.microsoft.com/office/drawing/2014/main" id="{D8203FD4-BA95-AFC2-4D08-1880B4ED44FC}"/>
              </a:ext>
            </a:extLst>
          </p:cNvPr>
          <p:cNvSpPr>
            <a:spLocks noGrp="1"/>
          </p:cNvSpPr>
          <p:nvPr>
            <p:ph type="sldNum" sz="quarter" idx="10"/>
          </p:nvPr>
        </p:nvSpPr>
        <p:spPr/>
        <p:txBody>
          <a:bodyPr/>
          <a:lstStyle/>
          <a:p>
            <a:fld id="{2BBA48F4-2083-4457-BA33-05289B26A2A4}" type="slidenum">
              <a:rPr lang="en-GB" smtClean="0"/>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ABD639-7707-81A3-4ADF-8A11C1175B3B}"/>
              </a:ext>
            </a:extLst>
          </p:cNvPr>
          <p:cNvSpPr/>
          <p:nvPr/>
        </p:nvSpPr>
        <p:spPr>
          <a:xfrm>
            <a:off x="557213" y="1220590"/>
            <a:ext cx="2844800" cy="461962"/>
          </a:xfrm>
          <a:prstGeom prst="rect">
            <a:avLst/>
          </a:prstGeom>
        </p:spPr>
        <p:txBody>
          <a:bodyPr wrap="none">
            <a:spAutoFit/>
          </a:bodyPr>
          <a:lstStyle/>
          <a:p>
            <a:pPr eaLnBrk="1" hangingPunct="1">
              <a:defRPr/>
            </a:pPr>
            <a:r>
              <a:rPr lang="en-US" altLang="en-US" b="1" dirty="0">
                <a:solidFill>
                  <a:srgbClr val="0070C0"/>
                </a:solidFill>
                <a:latin typeface="+mj-lt"/>
              </a:rPr>
              <a:t>Team Competition</a:t>
            </a:r>
          </a:p>
        </p:txBody>
      </p:sp>
      <p:sp>
        <p:nvSpPr>
          <p:cNvPr id="3" name="Rectangle 2">
            <a:extLst>
              <a:ext uri="{FF2B5EF4-FFF2-40B4-BE49-F238E27FC236}">
                <a16:creationId xmlns:a16="http://schemas.microsoft.com/office/drawing/2014/main" id="{09D6D44D-213A-A92B-1914-7D69855294A9}"/>
              </a:ext>
            </a:extLst>
          </p:cNvPr>
          <p:cNvSpPr/>
          <p:nvPr/>
        </p:nvSpPr>
        <p:spPr>
          <a:xfrm>
            <a:off x="557213" y="1700808"/>
            <a:ext cx="7921475" cy="4878259"/>
          </a:xfrm>
          <a:prstGeom prst="rect">
            <a:avLst/>
          </a:prstGeom>
        </p:spPr>
        <p:txBody>
          <a:bodyPr wrap="square">
            <a:spAutoFit/>
          </a:bodyPr>
          <a:lstStyle/>
          <a:p>
            <a:pPr marL="342000" indent="-342000" eaLnBrk="1" hangingPunct="1">
              <a:spcAft>
                <a:spcPts val="8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Team competition rules can be found in the UKA Rulebook: Rules G2 (S1-S9) and TR55 (S3+S4)</a:t>
            </a:r>
          </a:p>
          <a:p>
            <a:pPr marL="342000" indent="-342000" eaLnBrk="1" hangingPunct="1">
              <a:spcAft>
                <a:spcPts val="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The race organiser will determine the specific competition rules for the race, which will include:</a:t>
            </a:r>
          </a:p>
          <a:p>
            <a:pPr marL="684000" indent="-342000" eaLnBrk="1" hangingPunct="1">
              <a:spcAft>
                <a:spcPts val="0"/>
              </a:spcAft>
              <a:buClr>
                <a:srgbClr val="00367C"/>
              </a:buClr>
              <a:buSzPct val="75000"/>
              <a:buFont typeface="Courier New" panose="02070309020205020404" pitchFamily="49" charset="0"/>
              <a:buChar char="o"/>
              <a:defRPr/>
            </a:pPr>
            <a:r>
              <a:rPr lang="en-US" altLang="en-US" sz="2200" b="1" dirty="0">
                <a:latin typeface="Arial" panose="020B0604020202020204" pitchFamily="34" charset="0"/>
                <a:cs typeface="Arial" panose="020B0604020202020204" pitchFamily="34" charset="0"/>
              </a:rPr>
              <a:t>Method of scoring</a:t>
            </a:r>
          </a:p>
          <a:p>
            <a:pPr marL="684000" indent="-342000" eaLnBrk="1" hangingPunct="1">
              <a:spcAft>
                <a:spcPts val="0"/>
              </a:spcAft>
              <a:buClr>
                <a:srgbClr val="00367C"/>
              </a:buClr>
              <a:buSzPct val="75000"/>
              <a:buFont typeface="Courier New" panose="02070309020205020404" pitchFamily="49" charset="0"/>
              <a:buChar char="o"/>
              <a:defRPr/>
            </a:pPr>
            <a:r>
              <a:rPr lang="en-US" altLang="en-US" sz="2200" b="1" dirty="0">
                <a:latin typeface="Arial" panose="020B0604020202020204" pitchFamily="34" charset="0"/>
                <a:cs typeface="Arial" panose="020B0604020202020204" pitchFamily="34" charset="0"/>
              </a:rPr>
              <a:t>Number of nominated members for a team</a:t>
            </a:r>
          </a:p>
          <a:p>
            <a:pPr marL="684000" indent="-342000" eaLnBrk="1" hangingPunct="1">
              <a:spcAft>
                <a:spcPts val="800"/>
              </a:spcAft>
              <a:buClr>
                <a:srgbClr val="00367C"/>
              </a:buClr>
              <a:buSzPct val="75000"/>
              <a:buFont typeface="Courier New" panose="02070309020205020404" pitchFamily="49" charset="0"/>
              <a:buChar char="o"/>
              <a:defRPr/>
            </a:pPr>
            <a:r>
              <a:rPr lang="en-US" altLang="en-US" sz="2200" b="1" dirty="0">
                <a:latin typeface="Arial" panose="020B0604020202020204" pitchFamily="34" charset="0"/>
                <a:cs typeface="Arial" panose="020B0604020202020204" pitchFamily="34" charset="0"/>
              </a:rPr>
              <a:t>Number of scoring members for a complete team</a:t>
            </a:r>
          </a:p>
          <a:p>
            <a:pPr marL="342000" indent="-342000" eaLnBrk="1" hangingPunct="1">
              <a:spcAft>
                <a:spcPts val="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There are two options for obtaining Road Race results:</a:t>
            </a:r>
          </a:p>
          <a:p>
            <a:pPr marL="684000" indent="-342000" eaLnBrk="1" hangingPunct="1">
              <a:spcAft>
                <a:spcPts val="0"/>
              </a:spcAft>
              <a:buClr>
                <a:srgbClr val="00367C"/>
              </a:buClr>
              <a:buSzPct val="75000"/>
              <a:buFont typeface="Courier New" panose="02070309020205020404" pitchFamily="49" charset="0"/>
              <a:buChar char="o"/>
              <a:defRPr/>
            </a:pPr>
            <a:r>
              <a:rPr lang="en-US" altLang="en-US" sz="2200" b="1" dirty="0">
                <a:latin typeface="Arial" panose="020B0604020202020204" pitchFamily="34" charset="0"/>
                <a:cs typeface="Arial" panose="020B0604020202020204" pitchFamily="34" charset="0"/>
              </a:rPr>
              <a:t>Aggregate time of scoring members</a:t>
            </a:r>
          </a:p>
          <a:p>
            <a:pPr marL="684000" indent="-342000" eaLnBrk="1" hangingPunct="1">
              <a:spcAft>
                <a:spcPts val="800"/>
              </a:spcAft>
              <a:buClr>
                <a:srgbClr val="00367C"/>
              </a:buClr>
              <a:buSzPct val="75000"/>
              <a:buFont typeface="Courier New" panose="02070309020205020404" pitchFamily="49" charset="0"/>
              <a:buChar char="o"/>
              <a:defRPr/>
            </a:pPr>
            <a:r>
              <a:rPr lang="en-US" altLang="en-US" sz="2200" b="1" dirty="0">
                <a:latin typeface="Arial" panose="020B0604020202020204" pitchFamily="34" charset="0"/>
                <a:cs typeface="Arial" panose="020B0604020202020204" pitchFamily="34" charset="0"/>
              </a:rPr>
              <a:t>Finishing positions total of scoring members</a:t>
            </a:r>
            <a:r>
              <a:rPr lang="en-US" altLang="en-US" sz="2200" b="1" dirty="0">
                <a:solidFill>
                  <a:srgbClr val="0070C0"/>
                </a:solidFill>
                <a:latin typeface="Arial" panose="020B0604020202020204" pitchFamily="34" charset="0"/>
                <a:cs typeface="Arial" panose="020B0604020202020204" pitchFamily="34" charset="0"/>
              </a:rPr>
              <a:t>*</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Cross-Country team races are determined on finishing positions total of scoring members</a:t>
            </a:r>
            <a:r>
              <a:rPr lang="en-US" altLang="en-US" sz="2200" b="1" dirty="0">
                <a:solidFill>
                  <a:srgbClr val="0070C0"/>
                </a:solidFill>
                <a:latin typeface="Arial" panose="020B0604020202020204" pitchFamily="34" charset="0"/>
                <a:cs typeface="Arial" panose="020B0604020202020204" pitchFamily="34" charset="0"/>
              </a:rPr>
              <a:t>*</a:t>
            </a:r>
          </a:p>
          <a:p>
            <a:pPr algn="ctr" eaLnBrk="1" hangingPunct="1">
              <a:spcAft>
                <a:spcPts val="600"/>
              </a:spcAft>
              <a:buClr>
                <a:srgbClr val="00367C"/>
              </a:buClr>
              <a:defRPr/>
            </a:pPr>
            <a:r>
              <a:rPr lang="en-US" altLang="en-US" sz="2200" b="1" dirty="0">
                <a:solidFill>
                  <a:srgbClr val="0070C0"/>
                </a:solidFill>
                <a:latin typeface="Arial" panose="020B0604020202020204" pitchFamily="34" charset="0"/>
                <a:cs typeface="Arial" panose="020B0604020202020204" pitchFamily="34" charset="0"/>
              </a:rPr>
              <a:t>*</a:t>
            </a:r>
            <a:r>
              <a:rPr lang="en-US" altLang="en-US" sz="2200" b="1" i="1" dirty="0">
                <a:solidFill>
                  <a:srgbClr val="0070C0"/>
                </a:solidFill>
                <a:latin typeface="Arial" panose="020B0604020202020204" pitchFamily="34" charset="0"/>
                <a:cs typeface="Arial" panose="020B0604020202020204" pitchFamily="34" charset="0"/>
              </a:rPr>
              <a:t>Lowest score being declared the winner</a:t>
            </a:r>
          </a:p>
        </p:txBody>
      </p:sp>
      <p:sp>
        <p:nvSpPr>
          <p:cNvPr id="4" name="Slide Number Placeholder 3">
            <a:extLst>
              <a:ext uri="{FF2B5EF4-FFF2-40B4-BE49-F238E27FC236}">
                <a16:creationId xmlns:a16="http://schemas.microsoft.com/office/drawing/2014/main" id="{BE319D66-35AF-9D3D-C96A-0E5498E0F30F}"/>
              </a:ext>
            </a:extLst>
          </p:cNvPr>
          <p:cNvSpPr>
            <a:spLocks noGrp="1"/>
          </p:cNvSpPr>
          <p:nvPr>
            <p:ph type="sldNum" sz="quarter" idx="10"/>
          </p:nvPr>
        </p:nvSpPr>
        <p:spPr/>
        <p:txBody>
          <a:bodyPr/>
          <a:lstStyle/>
          <a:p>
            <a:fld id="{2BBA48F4-2083-4457-BA33-05289B26A2A4}" type="slidenum">
              <a:rPr lang="en-GB" smtClean="0"/>
              <a:t>21</a:t>
            </a:fld>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B0707-C49F-2BA5-5808-9700A9E61691}"/>
              </a:ext>
            </a:extLst>
          </p:cNvPr>
          <p:cNvSpPr/>
          <p:nvPr/>
        </p:nvSpPr>
        <p:spPr>
          <a:xfrm>
            <a:off x="615408" y="1556792"/>
            <a:ext cx="4517583" cy="523220"/>
          </a:xfrm>
          <a:prstGeom prst="rect">
            <a:avLst/>
          </a:prstGeom>
        </p:spPr>
        <p:txBody>
          <a:bodyPr wrap="none">
            <a:spAutoFit/>
          </a:bodyPr>
          <a:lstStyle/>
          <a:p>
            <a:pPr eaLnBrk="1" hangingPunct="1">
              <a:defRPr/>
            </a:pPr>
            <a:r>
              <a:rPr lang="en-US" altLang="en-US" sz="2800" b="1" dirty="0">
                <a:solidFill>
                  <a:srgbClr val="0070C0"/>
                </a:solidFill>
                <a:latin typeface="+mj-lt"/>
              </a:rPr>
              <a:t>End of Module Questions</a:t>
            </a:r>
          </a:p>
        </p:txBody>
      </p:sp>
      <p:sp>
        <p:nvSpPr>
          <p:cNvPr id="22531" name="Rectangle 2">
            <a:extLst>
              <a:ext uri="{FF2B5EF4-FFF2-40B4-BE49-F238E27FC236}">
                <a16:creationId xmlns:a16="http://schemas.microsoft.com/office/drawing/2014/main" id="{22BAE238-D3AB-A35B-3F33-B116D48F2311}"/>
              </a:ext>
            </a:extLst>
          </p:cNvPr>
          <p:cNvSpPr>
            <a:spLocks noChangeArrowheads="1"/>
          </p:cNvSpPr>
          <p:nvPr/>
        </p:nvSpPr>
        <p:spPr bwMode="auto">
          <a:xfrm>
            <a:off x="612316" y="2008004"/>
            <a:ext cx="7955880" cy="357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spcBef>
                <a:spcPct val="0"/>
              </a:spcBef>
              <a:spcAft>
                <a:spcPts val="600"/>
              </a:spcAft>
              <a:buClrTx/>
            </a:pPr>
            <a:r>
              <a:rPr lang="en-GB" altLang="en-US" sz="2400" b="1" dirty="0">
                <a:latin typeface="+mn-lt"/>
                <a:cs typeface="Arial" panose="020B0604020202020204" pitchFamily="34" charset="0"/>
              </a:rPr>
              <a:t>End of module multi-choice questions must be completed by the candidate, with answers inserted into your level 2 Self-Paced Module Return Form</a:t>
            </a:r>
          </a:p>
          <a:p>
            <a:pPr>
              <a:spcBef>
                <a:spcPct val="0"/>
              </a:spcBef>
              <a:spcAft>
                <a:spcPts val="0"/>
              </a:spcAft>
              <a:buClrTx/>
            </a:pPr>
            <a:r>
              <a:rPr lang="en-GB" altLang="en-US" sz="2400" b="1" dirty="0">
                <a:latin typeface="+mn-lt"/>
                <a:cs typeface="Arial" panose="020B0604020202020204" pitchFamily="34" charset="0"/>
              </a:rPr>
              <a:t>The Questions comprise two sections:</a:t>
            </a:r>
          </a:p>
          <a:p>
            <a:pPr marL="684000">
              <a:spcBef>
                <a:spcPct val="0"/>
              </a:spcBef>
              <a:spcAft>
                <a:spcPts val="600"/>
              </a:spcAft>
              <a:buClrTx/>
              <a:buSzPct val="70000"/>
              <a:buFont typeface="Courier New" panose="02070309020205020404" pitchFamily="49" charset="0"/>
              <a:buChar char="o"/>
            </a:pPr>
            <a:r>
              <a:rPr lang="en-GB" altLang="en-US" sz="2400" b="1" dirty="0">
                <a:latin typeface="+mn-lt"/>
                <a:cs typeface="Arial" panose="020B0604020202020204" pitchFamily="34" charset="0"/>
              </a:rPr>
              <a:t>Section A: </a:t>
            </a:r>
            <a:r>
              <a:rPr lang="en-GB" altLang="en-US" sz="2400" b="1" i="1" dirty="0">
                <a:solidFill>
                  <a:srgbClr val="0070C0"/>
                </a:solidFill>
                <a:latin typeface="+mn-lt"/>
                <a:cs typeface="Arial" panose="020B0604020202020204" pitchFamily="34" charset="0"/>
              </a:rPr>
              <a:t>All the answers can be identified from this module</a:t>
            </a:r>
          </a:p>
          <a:p>
            <a:pPr marL="684000">
              <a:spcBef>
                <a:spcPct val="0"/>
              </a:spcBef>
              <a:spcAft>
                <a:spcPts val="0"/>
              </a:spcAft>
              <a:buClrTx/>
              <a:buSzPct val="70000"/>
              <a:buFont typeface="Courier New" panose="02070309020205020404" pitchFamily="49" charset="0"/>
              <a:buChar char="o"/>
            </a:pPr>
            <a:r>
              <a:rPr lang="en-GB" altLang="en-US" sz="2400" b="1" dirty="0">
                <a:latin typeface="+mn-lt"/>
                <a:cs typeface="Arial" panose="020B0604020202020204" pitchFamily="34" charset="0"/>
              </a:rPr>
              <a:t>Section B: </a:t>
            </a:r>
            <a:r>
              <a:rPr lang="en-GB" altLang="en-US" sz="2400" b="1" i="1" dirty="0">
                <a:solidFill>
                  <a:srgbClr val="0070C0"/>
                </a:solidFill>
                <a:latin typeface="+mn-lt"/>
                <a:cs typeface="Arial" panose="020B0604020202020204" pitchFamily="34" charset="0"/>
              </a:rPr>
              <a:t>You may need to complete additional research to assist you in justifying your answers to the question scenarios</a:t>
            </a:r>
            <a:endParaRPr lang="en-GB" altLang="en-US" sz="1800" b="1" i="1" dirty="0">
              <a:solidFill>
                <a:srgbClr val="0070C0"/>
              </a:solidFill>
              <a:cs typeface="Arial" panose="020B0604020202020204" pitchFamily="34" charset="0"/>
            </a:endParaRPr>
          </a:p>
        </p:txBody>
      </p:sp>
      <p:sp>
        <p:nvSpPr>
          <p:cNvPr id="3" name="Slide Number Placeholder 2">
            <a:extLst>
              <a:ext uri="{FF2B5EF4-FFF2-40B4-BE49-F238E27FC236}">
                <a16:creationId xmlns:a16="http://schemas.microsoft.com/office/drawing/2014/main" id="{0F900AEF-269B-CFF4-82FD-BD1379007595}"/>
              </a:ext>
            </a:extLst>
          </p:cNvPr>
          <p:cNvSpPr>
            <a:spLocks noGrp="1"/>
          </p:cNvSpPr>
          <p:nvPr>
            <p:ph type="sldNum" sz="quarter" idx="10"/>
          </p:nvPr>
        </p:nvSpPr>
        <p:spPr/>
        <p:txBody>
          <a:bodyPr/>
          <a:lstStyle/>
          <a:p>
            <a:fld id="{2BBA48F4-2083-4457-BA33-05289B26A2A4}" type="slidenum">
              <a:rPr lang="en-GB" smtClean="0"/>
              <a:t>22</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B0795-E368-E7AA-BD93-4934CD856B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9304774-3AD6-294F-596F-1803C325481B}"/>
              </a:ext>
            </a:extLst>
          </p:cNvPr>
          <p:cNvSpPr/>
          <p:nvPr/>
        </p:nvSpPr>
        <p:spPr>
          <a:xfrm>
            <a:off x="713001" y="1328612"/>
            <a:ext cx="3589224" cy="461962"/>
          </a:xfrm>
          <a:prstGeom prst="rect">
            <a:avLst/>
          </a:prstGeom>
        </p:spPr>
        <p:txBody>
          <a:bodyPr wrap="square">
            <a:spAutoFit/>
          </a:bodyPr>
          <a:lstStyle/>
          <a:p>
            <a:pPr eaLnBrk="1" hangingPunct="1">
              <a:defRPr/>
            </a:pPr>
            <a:r>
              <a:rPr lang="en-US" altLang="en-US" b="1" dirty="0">
                <a:solidFill>
                  <a:srgbClr val="0070C0"/>
                </a:solidFill>
                <a:latin typeface="+mj-lt"/>
              </a:rPr>
              <a:t>Race Referee Profile 1</a:t>
            </a:r>
          </a:p>
        </p:txBody>
      </p:sp>
      <p:sp>
        <p:nvSpPr>
          <p:cNvPr id="8195" name="Rectangle 4">
            <a:extLst>
              <a:ext uri="{FF2B5EF4-FFF2-40B4-BE49-F238E27FC236}">
                <a16:creationId xmlns:a16="http://schemas.microsoft.com/office/drawing/2014/main" id="{3DEDDB4E-8BD4-4837-A471-FBD1A21A5AED}"/>
              </a:ext>
            </a:extLst>
          </p:cNvPr>
          <p:cNvSpPr>
            <a:spLocks noChangeArrowheads="1"/>
          </p:cNvSpPr>
          <p:nvPr/>
        </p:nvSpPr>
        <p:spPr bwMode="auto">
          <a:xfrm>
            <a:off x="714755" y="1790574"/>
            <a:ext cx="7751001"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spcBef>
                <a:spcPct val="0"/>
              </a:spcBef>
              <a:spcAft>
                <a:spcPts val="600"/>
              </a:spcAft>
              <a:buClrTx/>
              <a:buFontTx/>
              <a:buNone/>
            </a:pPr>
            <a:r>
              <a:rPr lang="en-US" altLang="en-US" sz="2200" b="1" dirty="0">
                <a:cs typeface="Arial" panose="020B0604020202020204" pitchFamily="34" charset="0"/>
              </a:rPr>
              <a:t>There are several attributes that are key to being a successful Referee:</a:t>
            </a:r>
          </a:p>
          <a:p>
            <a:pPr marL="342000" indent="-342000">
              <a:spcBef>
                <a:spcPct val="0"/>
              </a:spcBef>
              <a:spcAft>
                <a:spcPts val="600"/>
              </a:spcAft>
              <a:buClr>
                <a:srgbClr val="00367C"/>
              </a:buClr>
            </a:pPr>
            <a:r>
              <a:rPr lang="en-GB" altLang="en-US" sz="2200" b="1" dirty="0">
                <a:cs typeface="Arial" panose="020B0604020202020204" pitchFamily="34" charset="0"/>
              </a:rPr>
              <a:t>Available on the day of the race</a:t>
            </a:r>
          </a:p>
          <a:p>
            <a:pPr marL="342000" indent="-342000">
              <a:spcBef>
                <a:spcPct val="0"/>
              </a:spcBef>
              <a:spcAft>
                <a:spcPts val="600"/>
              </a:spcAft>
              <a:buClr>
                <a:srgbClr val="00367C"/>
              </a:buClr>
            </a:pPr>
            <a:r>
              <a:rPr lang="en-US" altLang="en-US" sz="2200" b="1" dirty="0">
                <a:cs typeface="Arial" panose="020B0604020202020204" pitchFamily="34" charset="0"/>
              </a:rPr>
              <a:t>Impartial and fair</a:t>
            </a:r>
          </a:p>
          <a:p>
            <a:pPr marL="342000" indent="-342000">
              <a:spcBef>
                <a:spcPct val="0"/>
              </a:spcBef>
              <a:spcAft>
                <a:spcPts val="600"/>
              </a:spcAft>
              <a:buClr>
                <a:srgbClr val="00367C"/>
              </a:buClr>
            </a:pPr>
            <a:r>
              <a:rPr lang="en-GB" altLang="en-US" sz="2200" b="1" dirty="0">
                <a:cs typeface="Arial" panose="020B0604020202020204" pitchFamily="34" charset="0"/>
              </a:rPr>
              <a:t>Ability to make quick and accurate decisions</a:t>
            </a:r>
          </a:p>
          <a:p>
            <a:pPr marL="342000" indent="-342000">
              <a:spcBef>
                <a:spcPct val="0"/>
              </a:spcBef>
              <a:spcAft>
                <a:spcPts val="600"/>
              </a:spcAft>
              <a:buClr>
                <a:srgbClr val="00367C"/>
              </a:buClr>
            </a:pPr>
            <a:r>
              <a:rPr lang="en-US" altLang="en-US" sz="2200" b="1" dirty="0">
                <a:cs typeface="Arial" panose="020B0604020202020204" pitchFamily="34" charset="0"/>
              </a:rPr>
              <a:t>Observant and alert</a:t>
            </a:r>
          </a:p>
          <a:p>
            <a:pPr marL="342000" indent="-342000">
              <a:spcBef>
                <a:spcPct val="0"/>
              </a:spcBef>
              <a:spcAft>
                <a:spcPts val="600"/>
              </a:spcAft>
              <a:buClr>
                <a:srgbClr val="00367C"/>
              </a:buClr>
            </a:pPr>
            <a:r>
              <a:rPr lang="en-US" altLang="en-US" sz="2200" b="1" dirty="0">
                <a:cs typeface="Arial" panose="020B0604020202020204" pitchFamily="34" charset="0"/>
              </a:rPr>
              <a:t>Respected</a:t>
            </a:r>
          </a:p>
          <a:p>
            <a:pPr marL="342000" indent="-342000">
              <a:spcBef>
                <a:spcPct val="0"/>
              </a:spcBef>
              <a:spcAft>
                <a:spcPts val="600"/>
              </a:spcAft>
              <a:buClr>
                <a:srgbClr val="00367C"/>
              </a:buClr>
            </a:pPr>
            <a:r>
              <a:rPr lang="en-US" altLang="en-US" sz="2200" b="1" dirty="0">
                <a:cs typeface="Arial" panose="020B0604020202020204" pitchFamily="34" charset="0"/>
              </a:rPr>
              <a:t>Knowledge and understanding of competition rules</a:t>
            </a:r>
          </a:p>
          <a:p>
            <a:pPr marL="342000" indent="-342000">
              <a:spcBef>
                <a:spcPct val="0"/>
              </a:spcBef>
              <a:spcAft>
                <a:spcPts val="600"/>
              </a:spcAft>
              <a:buClr>
                <a:srgbClr val="00367C"/>
              </a:buClr>
            </a:pPr>
            <a:r>
              <a:rPr lang="en-US" altLang="en-US" sz="2200" b="1" dirty="0">
                <a:cs typeface="Arial" panose="020B0604020202020204" pitchFamily="34" charset="0"/>
              </a:rPr>
              <a:t>People management skills</a:t>
            </a:r>
          </a:p>
          <a:p>
            <a:pPr marL="342000" indent="-342000">
              <a:spcBef>
                <a:spcPct val="0"/>
              </a:spcBef>
              <a:buClr>
                <a:srgbClr val="00367C"/>
              </a:buClr>
            </a:pPr>
            <a:r>
              <a:rPr lang="en-GB" altLang="en-US" sz="2200" b="1" dirty="0">
                <a:cs typeface="Arial" panose="020B0604020202020204" pitchFamily="34" charset="0"/>
              </a:rPr>
              <a:t>Effective working relationship with senior race officials and race organisers</a:t>
            </a:r>
            <a:endParaRPr lang="en-US" altLang="en-US" sz="2200" b="1" dirty="0">
              <a:cs typeface="Arial" panose="020B0604020202020204" pitchFamily="34" charset="0"/>
            </a:endParaRPr>
          </a:p>
        </p:txBody>
      </p:sp>
      <p:sp>
        <p:nvSpPr>
          <p:cNvPr id="3" name="Slide Number Placeholder 2">
            <a:extLst>
              <a:ext uri="{FF2B5EF4-FFF2-40B4-BE49-F238E27FC236}">
                <a16:creationId xmlns:a16="http://schemas.microsoft.com/office/drawing/2014/main" id="{EFE55BC0-8B0D-A87C-6456-B25C5FFD45D4}"/>
              </a:ext>
            </a:extLst>
          </p:cNvPr>
          <p:cNvSpPr>
            <a:spLocks noGrp="1"/>
          </p:cNvSpPr>
          <p:nvPr>
            <p:ph type="sldNum" sz="quarter" idx="10"/>
          </p:nvPr>
        </p:nvSpPr>
        <p:spPr/>
        <p:txBody>
          <a:bodyPr/>
          <a:lstStyle/>
          <a:p>
            <a:fld id="{2BBA48F4-2083-4457-BA33-05289B26A2A4}" type="slidenum">
              <a:rPr lang="en-GB" smtClean="0"/>
              <a:t>3</a:t>
            </a:fld>
            <a:endParaRPr lang="en-GB"/>
          </a:p>
        </p:txBody>
      </p:sp>
    </p:spTree>
    <p:extLst>
      <p:ext uri="{BB962C8B-B14F-4D97-AF65-F5344CB8AC3E}">
        <p14:creationId xmlns:p14="http://schemas.microsoft.com/office/powerpoint/2010/main" val="1143126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846612-8D97-F085-99F1-7417A127D190}"/>
              </a:ext>
            </a:extLst>
          </p:cNvPr>
          <p:cNvSpPr/>
          <p:nvPr/>
        </p:nvSpPr>
        <p:spPr>
          <a:xfrm>
            <a:off x="528271" y="1244229"/>
            <a:ext cx="3485922" cy="461665"/>
          </a:xfrm>
          <a:prstGeom prst="rect">
            <a:avLst/>
          </a:prstGeom>
        </p:spPr>
        <p:txBody>
          <a:bodyPr wrap="square">
            <a:spAutoFit/>
          </a:bodyPr>
          <a:lstStyle/>
          <a:p>
            <a:pPr eaLnBrk="1" hangingPunct="1">
              <a:defRPr/>
            </a:pPr>
            <a:r>
              <a:rPr lang="en-US" altLang="en-US" b="1" dirty="0">
                <a:solidFill>
                  <a:srgbClr val="0070C0"/>
                </a:solidFill>
                <a:latin typeface="+mj-lt"/>
              </a:rPr>
              <a:t>Race Referee Profile 2</a:t>
            </a:r>
          </a:p>
        </p:txBody>
      </p:sp>
      <p:sp>
        <p:nvSpPr>
          <p:cNvPr id="8195" name="Rectangle 4">
            <a:extLst>
              <a:ext uri="{FF2B5EF4-FFF2-40B4-BE49-F238E27FC236}">
                <a16:creationId xmlns:a16="http://schemas.microsoft.com/office/drawing/2014/main" id="{6E5AC9B9-8C5E-2EB6-841A-6CDE40925EA7}"/>
              </a:ext>
            </a:extLst>
          </p:cNvPr>
          <p:cNvSpPr>
            <a:spLocks noChangeArrowheads="1"/>
          </p:cNvSpPr>
          <p:nvPr/>
        </p:nvSpPr>
        <p:spPr bwMode="auto">
          <a:xfrm>
            <a:off x="528270" y="1705894"/>
            <a:ext cx="8123972" cy="420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indent="-342000">
              <a:spcBef>
                <a:spcPct val="0"/>
              </a:spcBef>
              <a:spcAft>
                <a:spcPts val="600"/>
              </a:spcAft>
              <a:buClr>
                <a:srgbClr val="00367C"/>
              </a:buClr>
            </a:pPr>
            <a:r>
              <a:rPr lang="en-US" altLang="en-US" sz="2200" b="1" dirty="0">
                <a:cs typeface="Arial" panose="020B0604020202020204" pitchFamily="34" charset="0"/>
              </a:rPr>
              <a:t>Ability to spot potential problems </a:t>
            </a:r>
            <a:r>
              <a:rPr lang="en-GB" altLang="en-US" sz="2200" b="1" dirty="0">
                <a:cs typeface="Arial" panose="020B0604020202020204" pitchFamily="34" charset="0"/>
              </a:rPr>
              <a:t>particularly in relation to health and safety issues</a:t>
            </a:r>
            <a:endParaRPr lang="en-US" altLang="en-US" sz="2200" b="1" dirty="0">
              <a:cs typeface="Arial" panose="020B0604020202020204" pitchFamily="34" charset="0"/>
            </a:endParaRPr>
          </a:p>
          <a:p>
            <a:pPr marL="342000" indent="-342000">
              <a:spcBef>
                <a:spcPct val="0"/>
              </a:spcBef>
              <a:spcAft>
                <a:spcPts val="600"/>
              </a:spcAft>
              <a:buClr>
                <a:srgbClr val="00367C"/>
              </a:buClr>
            </a:pPr>
            <a:r>
              <a:rPr lang="en-GB" altLang="en-US" sz="2200" b="1" dirty="0">
                <a:cs typeface="Arial" panose="020B0604020202020204" pitchFamily="34" charset="0"/>
              </a:rPr>
              <a:t>Ability to respond quickly and effectively to any issues which may arise</a:t>
            </a:r>
          </a:p>
          <a:p>
            <a:pPr marL="342000" indent="-342000">
              <a:spcBef>
                <a:spcPct val="0"/>
              </a:spcBef>
              <a:spcAft>
                <a:spcPts val="600"/>
              </a:spcAft>
              <a:buClr>
                <a:srgbClr val="00367C"/>
              </a:buClr>
            </a:pPr>
            <a:r>
              <a:rPr lang="en-US" altLang="en-US" sz="2200" b="1" dirty="0">
                <a:cs typeface="Arial" panose="020B0604020202020204" pitchFamily="34" charset="0"/>
              </a:rPr>
              <a:t>Able to complete the duties and tasks that are associated with the role</a:t>
            </a:r>
          </a:p>
          <a:p>
            <a:pPr marL="342000" indent="-342000">
              <a:spcBef>
                <a:spcPct val="0"/>
              </a:spcBef>
              <a:spcAft>
                <a:spcPts val="600"/>
              </a:spcAft>
              <a:buClr>
                <a:srgbClr val="00367C"/>
              </a:buClr>
            </a:pPr>
            <a:r>
              <a:rPr lang="en-US" altLang="en-US" sz="2200" b="1" dirty="0">
                <a:cs typeface="Arial" panose="020B0604020202020204" pitchFamily="34" charset="0"/>
              </a:rPr>
              <a:t>Sound diplomacy and interpersonal skills</a:t>
            </a:r>
          </a:p>
          <a:p>
            <a:pPr marL="342000" indent="-342000">
              <a:spcBef>
                <a:spcPct val="0"/>
              </a:spcBef>
              <a:spcAft>
                <a:spcPts val="600"/>
              </a:spcAft>
              <a:buClr>
                <a:srgbClr val="00367C"/>
              </a:buClr>
            </a:pPr>
            <a:r>
              <a:rPr lang="en-US" altLang="en-US" sz="2200" b="1" dirty="0">
                <a:cs typeface="Arial" panose="020B0604020202020204" pitchFamily="34" charset="0"/>
              </a:rPr>
              <a:t>Patience</a:t>
            </a:r>
          </a:p>
          <a:p>
            <a:pPr marL="342000" indent="-342000">
              <a:spcBef>
                <a:spcPct val="0"/>
              </a:spcBef>
              <a:buClr>
                <a:srgbClr val="00367C"/>
              </a:buClr>
            </a:pPr>
            <a:r>
              <a:rPr lang="en-GB" altLang="en-US" sz="2200" b="1" dirty="0">
                <a:cs typeface="Arial" panose="020B0604020202020204" pitchFamily="34" charset="0"/>
              </a:rPr>
              <a:t>Mobile and active, it is possible that the Referee will be required to cover a substantial distance on the day of the race</a:t>
            </a:r>
            <a:endParaRPr lang="en-GB" altLang="en-US" sz="2200" dirty="0">
              <a:cs typeface="Arial" panose="020B0604020202020204" pitchFamily="34" charset="0"/>
            </a:endParaRPr>
          </a:p>
        </p:txBody>
      </p:sp>
      <p:sp>
        <p:nvSpPr>
          <p:cNvPr id="3" name="Slide Number Placeholder 2">
            <a:extLst>
              <a:ext uri="{FF2B5EF4-FFF2-40B4-BE49-F238E27FC236}">
                <a16:creationId xmlns:a16="http://schemas.microsoft.com/office/drawing/2014/main" id="{82A0A414-E177-E7F4-3349-64236C7CBFFD}"/>
              </a:ext>
            </a:extLst>
          </p:cNvPr>
          <p:cNvSpPr>
            <a:spLocks noGrp="1"/>
          </p:cNvSpPr>
          <p:nvPr>
            <p:ph type="sldNum" sz="quarter" idx="10"/>
          </p:nvPr>
        </p:nvSpPr>
        <p:spPr/>
        <p:txBody>
          <a:bodyPr/>
          <a:lstStyle/>
          <a:p>
            <a:fld id="{2BBA48F4-2083-4457-BA33-05289B26A2A4}" type="slidenum">
              <a:rPr lang="en-GB" smtClean="0"/>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699B-27C4-FCA3-1916-2F45C92ED6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D9D367-097E-6DAA-48B3-732C2DFDD3A2}"/>
              </a:ext>
            </a:extLst>
          </p:cNvPr>
          <p:cNvSpPr/>
          <p:nvPr/>
        </p:nvSpPr>
        <p:spPr>
          <a:xfrm>
            <a:off x="471031" y="1222534"/>
            <a:ext cx="3471153" cy="461665"/>
          </a:xfrm>
          <a:prstGeom prst="rect">
            <a:avLst/>
          </a:prstGeom>
        </p:spPr>
        <p:txBody>
          <a:bodyPr wrap="square">
            <a:spAutoFit/>
          </a:bodyPr>
          <a:lstStyle/>
          <a:p>
            <a:pPr eaLnBrk="1" hangingPunct="1">
              <a:defRPr/>
            </a:pPr>
            <a:r>
              <a:rPr lang="en-US" altLang="en-US" b="1" dirty="0">
                <a:solidFill>
                  <a:srgbClr val="0070C0"/>
                </a:solidFill>
                <a:latin typeface="+mj-lt"/>
              </a:rPr>
              <a:t>Race Referee Profile 3</a:t>
            </a:r>
          </a:p>
        </p:txBody>
      </p:sp>
      <p:sp>
        <p:nvSpPr>
          <p:cNvPr id="8195" name="Rectangle 4">
            <a:extLst>
              <a:ext uri="{FF2B5EF4-FFF2-40B4-BE49-F238E27FC236}">
                <a16:creationId xmlns:a16="http://schemas.microsoft.com/office/drawing/2014/main" id="{CE80FF74-0C07-885F-4849-32A51674D97F}"/>
              </a:ext>
            </a:extLst>
          </p:cNvPr>
          <p:cNvSpPr>
            <a:spLocks noChangeArrowheads="1"/>
          </p:cNvSpPr>
          <p:nvPr/>
        </p:nvSpPr>
        <p:spPr bwMode="auto">
          <a:xfrm>
            <a:off x="471031" y="1668907"/>
            <a:ext cx="8238449"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spcBef>
                <a:spcPct val="0"/>
              </a:spcBef>
              <a:spcAft>
                <a:spcPts val="0"/>
              </a:spcAft>
              <a:buClrTx/>
              <a:buFontTx/>
              <a:buNone/>
            </a:pPr>
            <a:r>
              <a:rPr lang="en-GB" altLang="en-US" sz="2200" b="1" i="1" dirty="0">
                <a:cs typeface="Arial" panose="020B0604020202020204" pitchFamily="34" charset="0"/>
              </a:rPr>
              <a:t>Who can Referee?</a:t>
            </a:r>
          </a:p>
          <a:p>
            <a:pPr marL="342900" indent="-342900">
              <a:spcBef>
                <a:spcPct val="0"/>
              </a:spcBef>
              <a:spcAft>
                <a:spcPts val="0"/>
              </a:spcAft>
              <a:buClrTx/>
            </a:pPr>
            <a:r>
              <a:rPr lang="en-GB" altLang="en-US" sz="2200" b="1" dirty="0">
                <a:cs typeface="Arial" panose="020B0604020202020204" pitchFamily="34" charset="0"/>
              </a:rPr>
              <a:t>Level 2 Endurance Officials can Referee – Local / Club Races:</a:t>
            </a:r>
          </a:p>
          <a:p>
            <a:pPr marL="684000" indent="-342900">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Road Races up to 600 runners</a:t>
            </a:r>
          </a:p>
          <a:p>
            <a:pPr marL="684000" indent="-342900">
              <a:spcBef>
                <a:spcPct val="0"/>
              </a:spcBef>
              <a:spcAft>
                <a:spcPts val="600"/>
              </a:spcAft>
              <a:buClrTx/>
              <a:buSzPct val="75000"/>
              <a:buFont typeface="Courier New" panose="02070309020205020404" pitchFamily="49" charset="0"/>
              <a:buChar char="o"/>
            </a:pPr>
            <a:r>
              <a:rPr lang="en-GB" altLang="en-US" sz="2200" b="1" dirty="0">
                <a:cs typeface="Arial" panose="020B0604020202020204" pitchFamily="34" charset="0"/>
              </a:rPr>
              <a:t>Cross Country Races up to 300 runners</a:t>
            </a:r>
          </a:p>
          <a:p>
            <a:pPr marL="342900" indent="-342900">
              <a:spcBef>
                <a:spcPct val="0"/>
              </a:spcBef>
              <a:spcAft>
                <a:spcPts val="0"/>
              </a:spcAft>
              <a:buClrTx/>
              <a:buFont typeface="Arial" panose="020B0604020202020204" pitchFamily="34" charset="0"/>
              <a:buChar char="•"/>
            </a:pPr>
            <a:r>
              <a:rPr lang="en-GB" altLang="en-US" sz="2200" b="1" dirty="0">
                <a:cs typeface="Arial" panose="020B0604020202020204" pitchFamily="34" charset="0"/>
              </a:rPr>
              <a:t>Level 3 Endurance Officials can Referee  – Regional (or Home Country equivalent) Races:</a:t>
            </a:r>
          </a:p>
          <a:p>
            <a:pPr marL="684000" indent="-342900">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Road Races up to 3,000 runners</a:t>
            </a:r>
          </a:p>
          <a:p>
            <a:pPr marL="684000" indent="-342900">
              <a:spcBef>
                <a:spcPct val="0"/>
              </a:spcBef>
              <a:spcAft>
                <a:spcPts val="600"/>
              </a:spcAft>
              <a:buClrTx/>
              <a:buSzPct val="75000"/>
              <a:buFont typeface="Courier New" panose="02070309020205020404" pitchFamily="49" charset="0"/>
              <a:buChar char="o"/>
            </a:pPr>
            <a:r>
              <a:rPr lang="en-GB" altLang="en-US" sz="2200" b="1" dirty="0">
                <a:cs typeface="Arial" panose="020B0604020202020204" pitchFamily="34" charset="0"/>
              </a:rPr>
              <a:t>Cross-Country Races up to 600 runners</a:t>
            </a:r>
          </a:p>
          <a:p>
            <a:pPr marL="342900" indent="-342900">
              <a:spcBef>
                <a:spcPct val="0"/>
              </a:spcBef>
              <a:spcAft>
                <a:spcPts val="0"/>
              </a:spcAft>
              <a:buClrTx/>
            </a:pPr>
            <a:r>
              <a:rPr lang="en-GB" altLang="en-US" sz="2200" b="1" dirty="0">
                <a:cs typeface="Arial" panose="020B0604020202020204" pitchFamily="34" charset="0"/>
              </a:rPr>
              <a:t>Level 4 Endurance Officials can Referee  – Home Country and above: </a:t>
            </a:r>
          </a:p>
          <a:p>
            <a:pPr marL="684000" indent="-342900">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Road and Cross-Country Races, any number of runners</a:t>
            </a:r>
          </a:p>
        </p:txBody>
      </p:sp>
      <p:sp>
        <p:nvSpPr>
          <p:cNvPr id="3" name="Slide Number Placeholder 2">
            <a:extLst>
              <a:ext uri="{FF2B5EF4-FFF2-40B4-BE49-F238E27FC236}">
                <a16:creationId xmlns:a16="http://schemas.microsoft.com/office/drawing/2014/main" id="{F2B2A2ED-D14B-F91E-1E9C-477585ACEBE0}"/>
              </a:ext>
            </a:extLst>
          </p:cNvPr>
          <p:cNvSpPr>
            <a:spLocks noGrp="1"/>
          </p:cNvSpPr>
          <p:nvPr>
            <p:ph type="sldNum" sz="quarter" idx="10"/>
          </p:nvPr>
        </p:nvSpPr>
        <p:spPr/>
        <p:txBody>
          <a:bodyPr/>
          <a:lstStyle/>
          <a:p>
            <a:fld id="{2BBA48F4-2083-4457-BA33-05289B26A2A4}" type="slidenum">
              <a:rPr lang="en-GB" smtClean="0"/>
              <a:t>5</a:t>
            </a:fld>
            <a:endParaRPr lang="en-GB"/>
          </a:p>
        </p:txBody>
      </p:sp>
    </p:spTree>
    <p:extLst>
      <p:ext uri="{BB962C8B-B14F-4D97-AF65-F5344CB8AC3E}">
        <p14:creationId xmlns:p14="http://schemas.microsoft.com/office/powerpoint/2010/main" val="3130787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1599CD-102A-F5C0-523C-A8365E14FEC8}"/>
              </a:ext>
            </a:extLst>
          </p:cNvPr>
          <p:cNvSpPr/>
          <p:nvPr/>
        </p:nvSpPr>
        <p:spPr>
          <a:xfrm>
            <a:off x="764499" y="1455167"/>
            <a:ext cx="3624710" cy="461665"/>
          </a:xfrm>
          <a:prstGeom prst="rect">
            <a:avLst/>
          </a:prstGeom>
        </p:spPr>
        <p:txBody>
          <a:bodyPr wrap="none">
            <a:spAutoFit/>
          </a:bodyPr>
          <a:lstStyle/>
          <a:p>
            <a:pPr eaLnBrk="1" hangingPunct="1">
              <a:defRPr/>
            </a:pPr>
            <a:r>
              <a:rPr lang="en-US" altLang="en-US" b="1" dirty="0">
                <a:solidFill>
                  <a:srgbClr val="0070C0"/>
                </a:solidFill>
                <a:latin typeface="+mj-lt"/>
              </a:rPr>
              <a:t>Pre-Event Resources 1 </a:t>
            </a:r>
          </a:p>
        </p:txBody>
      </p:sp>
      <p:sp>
        <p:nvSpPr>
          <p:cNvPr id="3" name="Rectangle 2">
            <a:extLst>
              <a:ext uri="{FF2B5EF4-FFF2-40B4-BE49-F238E27FC236}">
                <a16:creationId xmlns:a16="http://schemas.microsoft.com/office/drawing/2014/main" id="{9F13B886-E2BF-EAF2-25CB-781AE3CB2BD6}"/>
              </a:ext>
            </a:extLst>
          </p:cNvPr>
          <p:cNvSpPr/>
          <p:nvPr/>
        </p:nvSpPr>
        <p:spPr>
          <a:xfrm>
            <a:off x="764499" y="1916832"/>
            <a:ext cx="7570173" cy="3939540"/>
          </a:xfrm>
          <a:prstGeom prst="rect">
            <a:avLst/>
          </a:prstGeom>
        </p:spPr>
        <p:txBody>
          <a:bodyPr wrap="square">
            <a:spAutoFit/>
          </a:bodyPr>
          <a:lstStyle/>
          <a:p>
            <a:pPr eaLnBrk="1" hangingPunct="1">
              <a:spcAft>
                <a:spcPts val="600"/>
              </a:spcAft>
              <a:buClr>
                <a:srgbClr val="00367C"/>
              </a:buClr>
              <a:defRPr/>
            </a:pPr>
            <a:r>
              <a:rPr lang="en-US" altLang="en-US" sz="2200" b="1" i="1" dirty="0">
                <a:latin typeface="Arial" panose="020B0604020202020204" pitchFamily="34" charset="0"/>
                <a:cs typeface="Arial" panose="020B0604020202020204" pitchFamily="34" charset="0"/>
              </a:rPr>
              <a:t>The following lists are by no means complete; there may be other specific items the Referee might need to review depending upon the event discipline:</a:t>
            </a:r>
            <a:endParaRPr lang="en-GB" altLang="en-US" sz="2200" b="1" i="1" dirty="0">
              <a:latin typeface="Arial" panose="020B0604020202020204" pitchFamily="34" charset="0"/>
              <a:cs typeface="Arial" panose="020B0604020202020204" pitchFamily="34" charset="0"/>
            </a:endParaRP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Event Plan / Risk Assessment</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Health and Safety Guidance / Medical provision</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Course Map(s)</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Marshal locations and instructions</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Course Measurement Certificate and Report (Road Races of advertised distance)</a:t>
            </a:r>
            <a:endParaRPr lang="en-US" altLang="en-US" sz="2200" b="1" dirty="0">
              <a:latin typeface="Arial" panose="020B0604020202020204" pitchFamily="34" charset="0"/>
              <a:cs typeface="Arial" panose="020B0604020202020204" pitchFamily="34" charset="0"/>
            </a:endParaRP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Race specific local rules</a:t>
            </a:r>
          </a:p>
        </p:txBody>
      </p:sp>
      <p:sp>
        <p:nvSpPr>
          <p:cNvPr id="4" name="Slide Number Placeholder 3">
            <a:extLst>
              <a:ext uri="{FF2B5EF4-FFF2-40B4-BE49-F238E27FC236}">
                <a16:creationId xmlns:a16="http://schemas.microsoft.com/office/drawing/2014/main" id="{E3F00C0E-6813-6EEE-2202-2893C7F1B732}"/>
              </a:ext>
            </a:extLst>
          </p:cNvPr>
          <p:cNvSpPr>
            <a:spLocks noGrp="1"/>
          </p:cNvSpPr>
          <p:nvPr>
            <p:ph type="sldNum" sz="quarter" idx="10"/>
          </p:nvPr>
        </p:nvSpPr>
        <p:spPr/>
        <p:txBody>
          <a:bodyPr/>
          <a:lstStyle/>
          <a:p>
            <a:fld id="{2BBA48F4-2083-4457-BA33-05289B26A2A4}" type="slidenum">
              <a:rPr lang="en-GB" smtClean="0"/>
              <a:t>6</a:t>
            </a:fld>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5B6AA-E3D9-12BC-5E54-49004B40B5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AD92EB-0C94-7A3A-BB8E-38D421039711}"/>
              </a:ext>
            </a:extLst>
          </p:cNvPr>
          <p:cNvSpPr/>
          <p:nvPr/>
        </p:nvSpPr>
        <p:spPr>
          <a:xfrm>
            <a:off x="812660" y="1651377"/>
            <a:ext cx="3624710" cy="461665"/>
          </a:xfrm>
          <a:prstGeom prst="rect">
            <a:avLst/>
          </a:prstGeom>
        </p:spPr>
        <p:txBody>
          <a:bodyPr wrap="none">
            <a:spAutoFit/>
          </a:bodyPr>
          <a:lstStyle/>
          <a:p>
            <a:pPr eaLnBrk="1" hangingPunct="1">
              <a:defRPr/>
            </a:pPr>
            <a:r>
              <a:rPr lang="en-US" altLang="en-US" b="1" dirty="0">
                <a:solidFill>
                  <a:srgbClr val="0070C0"/>
                </a:solidFill>
                <a:latin typeface="+mj-lt"/>
              </a:rPr>
              <a:t>Pre-Event Resources 2 </a:t>
            </a:r>
          </a:p>
        </p:txBody>
      </p:sp>
      <p:sp>
        <p:nvSpPr>
          <p:cNvPr id="3" name="Rectangle 2">
            <a:extLst>
              <a:ext uri="{FF2B5EF4-FFF2-40B4-BE49-F238E27FC236}">
                <a16:creationId xmlns:a16="http://schemas.microsoft.com/office/drawing/2014/main" id="{3A333F61-DE57-385D-B77F-452737DBF820}"/>
              </a:ext>
            </a:extLst>
          </p:cNvPr>
          <p:cNvSpPr/>
          <p:nvPr/>
        </p:nvSpPr>
        <p:spPr>
          <a:xfrm>
            <a:off x="808042" y="2091369"/>
            <a:ext cx="7564428" cy="2846933"/>
          </a:xfrm>
          <a:prstGeom prst="rect">
            <a:avLst/>
          </a:prstGeom>
        </p:spPr>
        <p:txBody>
          <a:bodyPr wrap="square">
            <a:spAutoFit/>
          </a:bodyPr>
          <a:lstStyle/>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List of Officials</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Race day communication, contact Numbers / Radios</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Prize Listings and awarding criteria</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List of Entrants or access to a list of entrants</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Event / Runners Instructions</a:t>
            </a:r>
          </a:p>
          <a:p>
            <a:pPr marL="342000" indent="-342000" eaLnBrk="1" hangingPunct="1">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Any additional document applicable to the race</a:t>
            </a:r>
            <a:r>
              <a:rPr lang="en-US" altLang="en-US" sz="2200" b="1" dirty="0">
                <a:latin typeface="Arial" panose="020B0604020202020204" pitchFamily="34" charset="0"/>
                <a:cs typeface="Arial" panose="020B0604020202020204" pitchFamily="34" charset="0"/>
              </a:rPr>
              <a:t> discipline (e.g. Race Prospectus / Race Information)</a:t>
            </a:r>
            <a:endParaRPr lang="en-GB" altLang="en-US" sz="2200"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D560FBF-5149-FE38-A921-F78D5248B2DF}"/>
              </a:ext>
            </a:extLst>
          </p:cNvPr>
          <p:cNvSpPr>
            <a:spLocks noGrp="1"/>
          </p:cNvSpPr>
          <p:nvPr>
            <p:ph type="sldNum" sz="quarter" idx="10"/>
          </p:nvPr>
        </p:nvSpPr>
        <p:spPr/>
        <p:txBody>
          <a:bodyPr/>
          <a:lstStyle/>
          <a:p>
            <a:fld id="{2BBA48F4-2083-4457-BA33-05289B26A2A4}" type="slidenum">
              <a:rPr lang="en-GB" smtClean="0"/>
              <a:t>7</a:t>
            </a:fld>
            <a:endParaRPr lang="en-GB"/>
          </a:p>
        </p:txBody>
      </p:sp>
    </p:spTree>
    <p:extLst>
      <p:ext uri="{BB962C8B-B14F-4D97-AF65-F5344CB8AC3E}">
        <p14:creationId xmlns:p14="http://schemas.microsoft.com/office/powerpoint/2010/main" val="3597677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8BA29-3031-6DA2-3FD3-B7E317B6D3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408B5F-F882-4725-75D1-F253F9B679E8}"/>
              </a:ext>
            </a:extLst>
          </p:cNvPr>
          <p:cNvSpPr/>
          <p:nvPr/>
        </p:nvSpPr>
        <p:spPr>
          <a:xfrm>
            <a:off x="494800" y="1311151"/>
            <a:ext cx="3591399" cy="461665"/>
          </a:xfrm>
          <a:prstGeom prst="rect">
            <a:avLst/>
          </a:prstGeom>
        </p:spPr>
        <p:txBody>
          <a:bodyPr wrap="square">
            <a:spAutoFit/>
          </a:bodyPr>
          <a:lstStyle/>
          <a:p>
            <a:pPr eaLnBrk="1" hangingPunct="1">
              <a:defRPr/>
            </a:pPr>
            <a:r>
              <a:rPr lang="en-US" altLang="en-US" b="1" dirty="0">
                <a:solidFill>
                  <a:srgbClr val="0070C0"/>
                </a:solidFill>
                <a:latin typeface="+mj-lt"/>
              </a:rPr>
              <a:t>Race Day Resources </a:t>
            </a:r>
          </a:p>
        </p:txBody>
      </p:sp>
      <p:sp>
        <p:nvSpPr>
          <p:cNvPr id="3" name="Rectangle 2">
            <a:extLst>
              <a:ext uri="{FF2B5EF4-FFF2-40B4-BE49-F238E27FC236}">
                <a16:creationId xmlns:a16="http://schemas.microsoft.com/office/drawing/2014/main" id="{D750DD19-8ECA-034A-22BD-E0058D51D8CC}"/>
              </a:ext>
            </a:extLst>
          </p:cNvPr>
          <p:cNvSpPr/>
          <p:nvPr/>
        </p:nvSpPr>
        <p:spPr>
          <a:xfrm>
            <a:off x="494801" y="1772816"/>
            <a:ext cx="8190910" cy="4093428"/>
          </a:xfrm>
          <a:prstGeom prst="rect">
            <a:avLst/>
          </a:prstGeom>
        </p:spPr>
        <p:txBody>
          <a:bodyPr wrap="square">
            <a:spAutoFit/>
          </a:bodyPr>
          <a:lstStyle/>
          <a:p>
            <a:pPr marL="342900" indent="-3429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UKA Endurance Officials Licence</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Accreditation / passes</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UKA Rule Book and race specific local rules</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Course Map(s) / Marshal locations</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Race day communication contact Numbers / Radio</a:t>
            </a:r>
          </a:p>
          <a:p>
            <a:pPr marL="342000" indent="-342000" eaLnBrk="1" hangingPunct="1">
              <a:spcAft>
                <a:spcPts val="600"/>
              </a:spcAft>
              <a:buClr>
                <a:srgbClr val="00367C"/>
              </a:buClr>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Prize Listings and awarding criteria</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Clipboard / All Weather Writer, Paper / Notepad, Pencils / Pens, Suitable Clothing and Hi-Vis Bib</a:t>
            </a:r>
          </a:p>
          <a:p>
            <a:pPr marL="342000" indent="-342000" eaLnBrk="1" hangingPunct="1">
              <a:spcAft>
                <a:spcPts val="6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Referee Reporting Form applicable to the race</a:t>
            </a:r>
          </a:p>
          <a:p>
            <a:pPr marL="342000" indent="-342000" eaLnBrk="1" hangingPunct="1">
              <a:spcAft>
                <a:spcPts val="800"/>
              </a:spcAft>
              <a:buClr>
                <a:srgbClr val="00367C"/>
              </a:buClr>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UKA Accident Report Form</a:t>
            </a:r>
          </a:p>
        </p:txBody>
      </p:sp>
      <p:sp>
        <p:nvSpPr>
          <p:cNvPr id="4" name="Slide Number Placeholder 3">
            <a:extLst>
              <a:ext uri="{FF2B5EF4-FFF2-40B4-BE49-F238E27FC236}">
                <a16:creationId xmlns:a16="http://schemas.microsoft.com/office/drawing/2014/main" id="{AF5073DC-3DA1-D96D-58B4-44274F6AA49E}"/>
              </a:ext>
            </a:extLst>
          </p:cNvPr>
          <p:cNvSpPr>
            <a:spLocks noGrp="1"/>
          </p:cNvSpPr>
          <p:nvPr>
            <p:ph type="sldNum" sz="quarter" idx="10"/>
          </p:nvPr>
        </p:nvSpPr>
        <p:spPr/>
        <p:txBody>
          <a:bodyPr/>
          <a:lstStyle/>
          <a:p>
            <a:fld id="{2BBA48F4-2083-4457-BA33-05289B26A2A4}" type="slidenum">
              <a:rPr lang="en-GB" smtClean="0"/>
              <a:t>8</a:t>
            </a:fld>
            <a:endParaRPr lang="en-GB"/>
          </a:p>
        </p:txBody>
      </p:sp>
    </p:spTree>
    <p:extLst>
      <p:ext uri="{BB962C8B-B14F-4D97-AF65-F5344CB8AC3E}">
        <p14:creationId xmlns:p14="http://schemas.microsoft.com/office/powerpoint/2010/main" val="3206252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816E23-3433-7572-5D49-F8C6D78EA31B}"/>
              </a:ext>
            </a:extLst>
          </p:cNvPr>
          <p:cNvSpPr/>
          <p:nvPr/>
        </p:nvSpPr>
        <p:spPr>
          <a:xfrm>
            <a:off x="483089" y="1229776"/>
            <a:ext cx="2736850" cy="461665"/>
          </a:xfrm>
          <a:prstGeom prst="rect">
            <a:avLst/>
          </a:prstGeom>
        </p:spPr>
        <p:txBody>
          <a:bodyPr>
            <a:spAutoFit/>
          </a:bodyPr>
          <a:lstStyle/>
          <a:p>
            <a:pPr eaLnBrk="1" hangingPunct="1">
              <a:defRPr/>
            </a:pPr>
            <a:r>
              <a:rPr lang="en-US" altLang="en-US" b="1" dirty="0">
                <a:solidFill>
                  <a:srgbClr val="0070C0"/>
                </a:solidFill>
                <a:latin typeface="Arial" panose="020B0604020202020204" pitchFamily="34" charset="0"/>
                <a:cs typeface="Arial" panose="020B0604020202020204" pitchFamily="34" charset="0"/>
              </a:rPr>
              <a:t>Rulebook</a:t>
            </a:r>
          </a:p>
        </p:txBody>
      </p:sp>
      <p:sp>
        <p:nvSpPr>
          <p:cNvPr id="10243" name="Rectangle 2">
            <a:extLst>
              <a:ext uri="{FF2B5EF4-FFF2-40B4-BE49-F238E27FC236}">
                <a16:creationId xmlns:a16="http://schemas.microsoft.com/office/drawing/2014/main" id="{510AC628-C27A-38ED-7792-7AA99D8895D8}"/>
              </a:ext>
            </a:extLst>
          </p:cNvPr>
          <p:cNvSpPr>
            <a:spLocks noChangeArrowheads="1"/>
          </p:cNvSpPr>
          <p:nvPr/>
        </p:nvSpPr>
        <p:spPr bwMode="auto">
          <a:xfrm>
            <a:off x="483089" y="1654291"/>
            <a:ext cx="8214333" cy="430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buFontTx/>
              <a:buNone/>
            </a:pPr>
            <a:r>
              <a:rPr lang="en-US" altLang="en-US" sz="2200" b="1" i="1" dirty="0">
                <a:cs typeface="Arial" panose="020B0604020202020204" pitchFamily="34" charset="0"/>
              </a:rPr>
              <a:t>The Referee should </a:t>
            </a:r>
            <a:r>
              <a:rPr lang="en-GB" altLang="en-US" sz="2200" b="1" i="1" dirty="0">
                <a:cs typeface="Arial" panose="020B0604020202020204" pitchFamily="34" charset="0"/>
              </a:rPr>
              <a:t>have a competent knowledge of the UKA Rulebook before taking on a race referee role:</a:t>
            </a:r>
          </a:p>
          <a:p>
            <a:pPr marL="342000" indent="-342900" eaLnBrk="1" hangingPunct="1">
              <a:spcBef>
                <a:spcPct val="0"/>
              </a:spcBef>
              <a:spcAft>
                <a:spcPts val="800"/>
              </a:spcAft>
              <a:buClrTx/>
            </a:pPr>
            <a:r>
              <a:rPr lang="en-GB" altLang="en-US" sz="2200" b="1" dirty="0">
                <a:cs typeface="Arial" panose="020B0604020202020204" pitchFamily="34" charset="0"/>
              </a:rPr>
              <a:t>RULES of COMPETITION: Part I – General</a:t>
            </a:r>
          </a:p>
          <a:p>
            <a:pPr marL="342000" indent="-342900" eaLnBrk="1" hangingPunct="1">
              <a:spcBef>
                <a:spcPct val="0"/>
              </a:spcBef>
              <a:spcAft>
                <a:spcPts val="0"/>
              </a:spcAft>
              <a:buClr>
                <a:srgbClr val="00367C"/>
              </a:buClr>
            </a:pPr>
            <a:r>
              <a:rPr lang="en-GB" altLang="en-US" sz="2200" b="1" dirty="0">
                <a:cs typeface="Arial" panose="020B0604020202020204" pitchFamily="34" charset="0"/>
              </a:rPr>
              <a:t>TECHNICAL RULES</a:t>
            </a:r>
          </a:p>
          <a:p>
            <a:pPr marL="630900" indent="-342900" eaLnBrk="1" hangingPunct="1">
              <a:spcBef>
                <a:spcPct val="0"/>
              </a:spcBef>
              <a:spcAft>
                <a:spcPts val="0"/>
              </a:spcAft>
              <a:buClr>
                <a:srgbClr val="00367C"/>
              </a:buClr>
              <a:buSzPct val="75000"/>
              <a:buFont typeface="Courier New" panose="02070309020205020404" pitchFamily="49" charset="0"/>
              <a:buChar char="o"/>
            </a:pPr>
            <a:r>
              <a:rPr lang="en-GB" altLang="en-US" sz="2200" b="1" dirty="0">
                <a:cs typeface="Arial" panose="020B0604020202020204" pitchFamily="34" charset="0"/>
              </a:rPr>
              <a:t>Part I – General</a:t>
            </a:r>
          </a:p>
          <a:p>
            <a:pPr marL="630900" indent="-342900" eaLnBrk="1" hangingPunct="1">
              <a:spcBef>
                <a:spcPct val="0"/>
              </a:spcBef>
              <a:spcAft>
                <a:spcPts val="0"/>
              </a:spcAft>
              <a:buClr>
                <a:srgbClr val="00367C"/>
              </a:buClr>
              <a:buSzPct val="75000"/>
              <a:buFont typeface="Courier New" panose="02070309020205020404" pitchFamily="49" charset="0"/>
              <a:buChar char="o"/>
            </a:pPr>
            <a:r>
              <a:rPr lang="en-GB" altLang="en-US" sz="2200" b="1" dirty="0">
                <a:cs typeface="Arial" panose="020B0604020202020204" pitchFamily="34" charset="0"/>
              </a:rPr>
              <a:t>Part VII – Road Races </a:t>
            </a:r>
          </a:p>
          <a:p>
            <a:pPr marL="630900" indent="-342900" eaLnBrk="1" hangingPunct="1">
              <a:spcBef>
                <a:spcPct val="0"/>
              </a:spcBef>
              <a:spcAft>
                <a:spcPts val="800"/>
              </a:spcAft>
              <a:buClr>
                <a:srgbClr val="00367C"/>
              </a:buClr>
              <a:buSzPct val="75000"/>
              <a:buFont typeface="Courier New" panose="02070309020205020404" pitchFamily="49" charset="0"/>
              <a:buChar char="o"/>
            </a:pPr>
            <a:r>
              <a:rPr lang="en-GB" altLang="en-US" sz="2200" b="1" dirty="0">
                <a:cs typeface="Arial" panose="020B0604020202020204" pitchFamily="34" charset="0"/>
              </a:rPr>
              <a:t>Part VIII – Cross Country, Mountain and Trail Races</a:t>
            </a:r>
          </a:p>
          <a:p>
            <a:pPr marL="342900" indent="-342900" eaLnBrk="1" hangingPunct="1">
              <a:spcBef>
                <a:spcPct val="0"/>
              </a:spcBef>
              <a:spcAft>
                <a:spcPts val="800"/>
              </a:spcAft>
              <a:buClr>
                <a:srgbClr val="00367C"/>
              </a:buClr>
              <a:buSzPct val="100000"/>
              <a:buFont typeface="Arial" panose="020B0604020202020204" pitchFamily="34" charset="0"/>
              <a:buChar char="•"/>
            </a:pPr>
            <a:r>
              <a:rPr lang="en-GB" altLang="en-US" sz="2200" b="1" dirty="0">
                <a:cs typeface="Arial" panose="020B0604020202020204" pitchFamily="34" charset="0"/>
              </a:rPr>
              <a:t>UKA GENERAL RULES: Including Ultra Distance</a:t>
            </a:r>
          </a:p>
          <a:p>
            <a:pPr marL="342900" indent="-342900" eaLnBrk="1" hangingPunct="1">
              <a:spcBef>
                <a:spcPct val="0"/>
              </a:spcBef>
              <a:spcAft>
                <a:spcPts val="800"/>
              </a:spcAft>
              <a:buClr>
                <a:srgbClr val="00367C"/>
              </a:buClr>
              <a:buSzPct val="100000"/>
              <a:buFont typeface="Arial" panose="020B0604020202020204" pitchFamily="34" charset="0"/>
              <a:buChar char="•"/>
            </a:pPr>
            <a:r>
              <a:rPr lang="en-GB" altLang="en-US" sz="2200" b="1" dirty="0">
                <a:cs typeface="Arial" panose="020B0604020202020204" pitchFamily="34" charset="0"/>
              </a:rPr>
              <a:t>APPENDIX 1: Endurance Running</a:t>
            </a:r>
          </a:p>
          <a:p>
            <a:pPr eaLnBrk="1" hangingPunct="1">
              <a:spcBef>
                <a:spcPct val="0"/>
              </a:spcBef>
              <a:spcAft>
                <a:spcPts val="600"/>
              </a:spcAft>
              <a:buClrTx/>
              <a:buFontTx/>
              <a:buNone/>
            </a:pPr>
            <a:r>
              <a:rPr lang="en-GB" altLang="en-US" sz="2200" b="1" dirty="0">
                <a:cs typeface="Arial" panose="020B0604020202020204" pitchFamily="34" charset="0"/>
              </a:rPr>
              <a:t>UKA rulebook can be downloaded from the following webpage: </a:t>
            </a:r>
            <a:r>
              <a:rPr lang="en-GB" altLang="en-US" sz="2200" b="1" dirty="0">
                <a:cs typeface="Arial" panose="020B0604020202020204" pitchFamily="34" charset="0"/>
                <a:hlinkClick r:id="rId2"/>
              </a:rPr>
              <a:t>UKA Rules of Competition </a:t>
            </a:r>
            <a:endParaRPr lang="en-GB" altLang="en-US" sz="2200" b="1" dirty="0">
              <a:cs typeface="Arial" panose="020B0604020202020204" pitchFamily="34" charset="0"/>
            </a:endParaRPr>
          </a:p>
        </p:txBody>
      </p:sp>
      <p:sp>
        <p:nvSpPr>
          <p:cNvPr id="3" name="Slide Number Placeholder 2">
            <a:extLst>
              <a:ext uri="{FF2B5EF4-FFF2-40B4-BE49-F238E27FC236}">
                <a16:creationId xmlns:a16="http://schemas.microsoft.com/office/drawing/2014/main" id="{90625B0E-7EF7-4EEB-2097-2C6ABC07A572}"/>
              </a:ext>
            </a:extLst>
          </p:cNvPr>
          <p:cNvSpPr>
            <a:spLocks noGrp="1"/>
          </p:cNvSpPr>
          <p:nvPr>
            <p:ph type="sldNum" sz="quarter" idx="10"/>
          </p:nvPr>
        </p:nvSpPr>
        <p:spPr/>
        <p:txBody>
          <a:bodyPr/>
          <a:lstStyle/>
          <a:p>
            <a:fld id="{2BBA48F4-2083-4457-BA33-05289B26A2A4}" type="slidenum">
              <a:rPr lang="en-GB" smtClean="0"/>
              <a:t>9</a:t>
            </a:fld>
            <a:endParaRPr lang="en-GB" dirty="0"/>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8 Endurance Level 1 - 3 Course - Referee Module April 2016</Template>
  <TotalTime>19525</TotalTime>
  <Words>1913</Words>
  <Application>Microsoft Office PowerPoint</Application>
  <PresentationFormat>Custom</PresentationFormat>
  <Paragraphs>183</Paragraphs>
  <Slides>22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Courier New</vt:lpstr>
      <vt:lpstr>Times</vt:lpstr>
      <vt:lpstr>Blank Presentation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7</cp:revision>
  <dcterms:created xsi:type="dcterms:W3CDTF">2023-05-17T15:27:13Z</dcterms:created>
  <dcterms:modified xsi:type="dcterms:W3CDTF">2026-06-17T08:58:35Z</dcterms:modified>
</cp:coreProperties>
</file>