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 id="2147484061" r:id="rId3"/>
    <p:sldMasterId id="2147484049" r:id="rId4"/>
    <p:sldMasterId id="2147484001" r:id="rId5"/>
    <p:sldMasterId id="2147484037" r:id="rId6"/>
    <p:sldMasterId id="2147483989" r:id="rId7"/>
    <p:sldMasterId id="2147483977" r:id="rId8"/>
  </p:sldMasterIdLst>
  <p:notesMasterIdLst>
    <p:notesMasterId r:id="rId35"/>
  </p:notesMasterIdLst>
  <p:sldIdLst>
    <p:sldId id="256" r:id="rId9"/>
    <p:sldId id="261" r:id="rId10"/>
    <p:sldId id="279" r:id="rId11"/>
    <p:sldId id="259" r:id="rId12"/>
    <p:sldId id="283" r:id="rId13"/>
    <p:sldId id="262" r:id="rId14"/>
    <p:sldId id="280" r:id="rId15"/>
    <p:sldId id="263" r:id="rId16"/>
    <p:sldId id="264" r:id="rId17"/>
    <p:sldId id="265" r:id="rId18"/>
    <p:sldId id="266" r:id="rId19"/>
    <p:sldId id="268" r:id="rId20"/>
    <p:sldId id="269" r:id="rId21"/>
    <p:sldId id="272" r:id="rId22"/>
    <p:sldId id="267" r:id="rId23"/>
    <p:sldId id="284" r:id="rId24"/>
    <p:sldId id="270" r:id="rId25"/>
    <p:sldId id="273" r:id="rId26"/>
    <p:sldId id="274" r:id="rId27"/>
    <p:sldId id="275" r:id="rId28"/>
    <p:sldId id="276" r:id="rId29"/>
    <p:sldId id="281" r:id="rId30"/>
    <p:sldId id="282" r:id="rId31"/>
    <p:sldId id="278" r:id="rId32"/>
    <p:sldId id="277" r:id="rId33"/>
    <p:sldId id="285" r:id="rId34"/>
  </p:sldIdLst>
  <p:sldSz cx="9180513"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BB0964-D8E8-4CD9-9B27-88DC98978EFA}" v="2" dt="2026-02-01T15:12:42.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21" autoAdjust="0"/>
  </p:normalViewPr>
  <p:slideViewPr>
    <p:cSldViewPr>
      <p:cViewPr varScale="1">
        <p:scale>
          <a:sx n="69" d="100"/>
          <a:sy n="69" d="100"/>
        </p:scale>
        <p:origin x="1192" y="48"/>
      </p:cViewPr>
      <p:guideLst>
        <p:guide orient="horz" pos="2160"/>
        <p:guide pos="289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tableStyles" Target="tableStyles.xml"/><Relationship Id="rId21" Type="http://schemas.openxmlformats.org/officeDocument/2006/relationships/slide" Target="slides/slide13.xml"/><Relationship Id="rId34" Type="http://schemas.openxmlformats.org/officeDocument/2006/relationships/slide" Target="slides/slide26.xml"/><Relationship Id="rId7" Type="http://schemas.openxmlformats.org/officeDocument/2006/relationships/slideMaster" Target="slideMasters/slideMaster6.xml"/><Relationship Id="rId2" Type="http://schemas.openxmlformats.org/officeDocument/2006/relationships/slideMaster" Target="slideMasters/slideMaster1.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4.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notesMaster" Target="notesMasters/notesMaster1.xml"/><Relationship Id="rId8" Type="http://schemas.openxmlformats.org/officeDocument/2006/relationships/slideMaster" Target="slideMasters/slideMaster7.xml"/><Relationship Id="rId3" Type="http://schemas.openxmlformats.org/officeDocument/2006/relationships/slideMaster" Target="slideMasters/slideMaster2.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modSld">
      <pc:chgData name="David Cairns" userId="953277e3c07c637b" providerId="LiveId" clId="{AE253802-536C-46AB-8FB5-70625F953D76}" dt="2026-02-01T17:12:28.104" v="33" actId="20577"/>
      <pc:docMkLst>
        <pc:docMk/>
      </pc:docMkLst>
      <pc:sldChg chg="modSp mod">
        <pc:chgData name="David Cairns" userId="953277e3c07c637b" providerId="LiveId" clId="{AE253802-536C-46AB-8FB5-70625F953D76}" dt="2026-02-01T12:20:11.231" v="14" actId="20577"/>
        <pc:sldMkLst>
          <pc:docMk/>
          <pc:sldMk cId="0" sldId="256"/>
        </pc:sldMkLst>
        <pc:spChg chg="mod">
          <ac:chgData name="David Cairns" userId="953277e3c07c637b" providerId="LiveId" clId="{AE253802-536C-46AB-8FB5-70625F953D76}" dt="2026-02-01T12:20:11.231" v="14" actId="20577"/>
          <ac:spMkLst>
            <pc:docMk/>
            <pc:sldMk cId="0" sldId="256"/>
            <ac:spMk id="3" creationId="{9BB81276-876C-70DE-A49D-0D25664E1744}"/>
          </ac:spMkLst>
        </pc:spChg>
      </pc:sldChg>
      <pc:sldChg chg="modSp mod">
        <pc:chgData name="David Cairns" userId="953277e3c07c637b" providerId="LiveId" clId="{AE253802-536C-46AB-8FB5-70625F953D76}" dt="2026-02-01T15:13:20.945" v="25" actId="1076"/>
        <pc:sldMkLst>
          <pc:docMk/>
          <pc:sldMk cId="0" sldId="277"/>
        </pc:sldMkLst>
        <pc:spChg chg="mod">
          <ac:chgData name="David Cairns" userId="953277e3c07c637b" providerId="LiveId" clId="{AE253802-536C-46AB-8FB5-70625F953D76}" dt="2026-02-01T15:13:16.313" v="24" actId="1076"/>
          <ac:spMkLst>
            <pc:docMk/>
            <pc:sldMk cId="0" sldId="277"/>
            <ac:spMk id="2" creationId="{B0BDDDDE-1E9F-D924-C026-82A636250F02}"/>
          </ac:spMkLst>
        </pc:spChg>
        <pc:spChg chg="mod">
          <ac:chgData name="David Cairns" userId="953277e3c07c637b" providerId="LiveId" clId="{AE253802-536C-46AB-8FB5-70625F953D76}" dt="2026-02-01T15:13:20.945" v="25" actId="1076"/>
          <ac:spMkLst>
            <pc:docMk/>
            <pc:sldMk cId="0" sldId="277"/>
            <ac:spMk id="3" creationId="{6CF24D52-E837-DEF3-AA1B-4AE6BEE89403}"/>
          </ac:spMkLst>
        </pc:spChg>
      </pc:sldChg>
      <pc:sldChg chg="modSp mod">
        <pc:chgData name="David Cairns" userId="953277e3c07c637b" providerId="LiveId" clId="{AE253802-536C-46AB-8FB5-70625F953D76}" dt="2026-02-01T15:12:42.843" v="22" actId="1076"/>
        <pc:sldMkLst>
          <pc:docMk/>
          <pc:sldMk cId="2980035104" sldId="278"/>
        </pc:sldMkLst>
        <pc:spChg chg="mod">
          <ac:chgData name="David Cairns" userId="953277e3c07c637b" providerId="LiveId" clId="{AE253802-536C-46AB-8FB5-70625F953D76}" dt="2026-02-01T15:11:31.447" v="15" actId="1076"/>
          <ac:spMkLst>
            <pc:docMk/>
            <pc:sldMk cId="2980035104" sldId="278"/>
            <ac:spMk id="2" creationId="{76AB0707-C49F-2BA5-5808-9700A9E61691}"/>
          </ac:spMkLst>
        </pc:spChg>
        <pc:spChg chg="mod">
          <ac:chgData name="David Cairns" userId="953277e3c07c637b" providerId="LiveId" clId="{AE253802-536C-46AB-8FB5-70625F953D76}" dt="2026-02-01T15:12:42.843" v="22" actId="1076"/>
          <ac:spMkLst>
            <pc:docMk/>
            <pc:sldMk cId="2980035104" sldId="278"/>
            <ac:spMk id="22531" creationId="{22BAE238-D3AB-A35B-3F33-B116D48F2311}"/>
          </ac:spMkLst>
        </pc:spChg>
      </pc:sldChg>
      <pc:sldChg chg="modSp mod">
        <pc:chgData name="David Cairns" userId="953277e3c07c637b" providerId="LiveId" clId="{AE253802-536C-46AB-8FB5-70625F953D76}" dt="2026-02-01T17:12:28.104" v="33" actId="20577"/>
        <pc:sldMkLst>
          <pc:docMk/>
          <pc:sldMk cId="3266649277" sldId="281"/>
        </pc:sldMkLst>
        <pc:spChg chg="mod">
          <ac:chgData name="David Cairns" userId="953277e3c07c637b" providerId="LiveId" clId="{AE253802-536C-46AB-8FB5-70625F953D76}" dt="2026-02-01T17:12:28.104" v="33" actId="20577"/>
          <ac:spMkLst>
            <pc:docMk/>
            <pc:sldMk cId="3266649277" sldId="281"/>
            <ac:spMk id="22531" creationId="{E6F51F6C-9672-A143-BBC0-88E8C9BCC41B}"/>
          </ac:spMkLst>
        </pc:spChg>
      </pc:sldChg>
      <pc:sldChg chg="modSp mod">
        <pc:chgData name="David Cairns" userId="953277e3c07c637b" providerId="LiveId" clId="{AE253802-536C-46AB-8FB5-70625F953D76}" dt="2026-02-01T15:15:03.541" v="30" actId="20577"/>
        <pc:sldMkLst>
          <pc:docMk/>
          <pc:sldMk cId="3947244141" sldId="285"/>
        </pc:sldMkLst>
        <pc:spChg chg="mod">
          <ac:chgData name="David Cairns" userId="953277e3c07c637b" providerId="LiveId" clId="{AE253802-536C-46AB-8FB5-70625F953D76}" dt="2026-02-01T15:13:54.006" v="28" actId="1076"/>
          <ac:spMkLst>
            <pc:docMk/>
            <pc:sldMk cId="3947244141" sldId="285"/>
            <ac:spMk id="2" creationId="{FEBEDBB1-51E1-7EBE-220B-63170373B0BA}"/>
          </ac:spMkLst>
        </pc:spChg>
        <pc:spChg chg="mod">
          <ac:chgData name="David Cairns" userId="953277e3c07c637b" providerId="LiveId" clId="{AE253802-536C-46AB-8FB5-70625F953D76}" dt="2026-02-01T15:15:03.541" v="30" actId="20577"/>
          <ac:spMkLst>
            <pc:docMk/>
            <pc:sldMk cId="3947244141" sldId="285"/>
            <ac:spMk id="3" creationId="{D16A0706-3742-57EF-4E28-3A49BAFC28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A7A9CB-5751-3A40-948F-4E427C3556B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dirty="0"/>
          </a:p>
        </p:txBody>
      </p:sp>
      <p:sp>
        <p:nvSpPr>
          <p:cNvPr id="3" name="Date Placeholder 2">
            <a:extLst>
              <a:ext uri="{FF2B5EF4-FFF2-40B4-BE49-F238E27FC236}">
                <a16:creationId xmlns:a16="http://schemas.microsoft.com/office/drawing/2014/main" id="{5ACBCA91-C639-45F1-0DDC-27C61DB0217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611A998-3F03-40D0-87B3-2755BC505B68}" type="datetimeFigureOut">
              <a:rPr lang="en-GB"/>
              <a:pPr>
                <a:defRPr/>
              </a:pPr>
              <a:t>01/02/2026</a:t>
            </a:fld>
            <a:endParaRPr lang="en-GB" dirty="0"/>
          </a:p>
        </p:txBody>
      </p:sp>
      <p:sp>
        <p:nvSpPr>
          <p:cNvPr id="4" name="Slide Image Placeholder 3">
            <a:extLst>
              <a:ext uri="{FF2B5EF4-FFF2-40B4-BE49-F238E27FC236}">
                <a16:creationId xmlns:a16="http://schemas.microsoft.com/office/drawing/2014/main" id="{9E30E74A-02E5-2D64-1D0C-D2663AF27FC1}"/>
              </a:ext>
            </a:extLst>
          </p:cNvPr>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63B0A4D3-856D-BE60-1384-3EDEAD9846C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10328253-1804-2E04-BDE4-FA634814B9E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dirty="0"/>
          </a:p>
        </p:txBody>
      </p:sp>
      <p:sp>
        <p:nvSpPr>
          <p:cNvPr id="7" name="Slide Number Placeholder 6">
            <a:extLst>
              <a:ext uri="{FF2B5EF4-FFF2-40B4-BE49-F238E27FC236}">
                <a16:creationId xmlns:a16="http://schemas.microsoft.com/office/drawing/2014/main" id="{9CB84C00-C4D8-0DDD-3521-E289CECC0F9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DB3C55A-7FCB-498A-B817-5E7D87AEB70E}" type="slidenum">
              <a:rPr lang="en-GB" altLang="en-US"/>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B3C55A-7FCB-498A-B817-5E7D87AEB70E}" type="slidenum">
              <a:rPr lang="en-GB" altLang="en-US" smtClean="0"/>
              <a:pPr/>
              <a:t>22</a:t>
            </a:fld>
            <a:endParaRPr lang="en-GB" altLang="en-US" dirty="0"/>
          </a:p>
        </p:txBody>
      </p:sp>
    </p:spTree>
    <p:extLst>
      <p:ext uri="{BB962C8B-B14F-4D97-AF65-F5344CB8AC3E}">
        <p14:creationId xmlns:p14="http://schemas.microsoft.com/office/powerpoint/2010/main" val="1452016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DF55970-8180-8ED4-DB25-005640EEBC3E}"/>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9A381A4D-0A48-9A49-BC5D-6C204D7025DC}"/>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074" name="Rectangle 2"/>
          <p:cNvSpPr>
            <a:spLocks noGrp="1" noChangeArrowheads="1"/>
          </p:cNvSpPr>
          <p:nvPr>
            <p:ph type="ctrTitle"/>
          </p:nvPr>
        </p:nvSpPr>
        <p:spPr>
          <a:xfrm>
            <a:off x="382521" y="5562600"/>
            <a:ext cx="8568479"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2521" y="6096000"/>
            <a:ext cx="8568479" cy="457200"/>
          </a:xfrm>
        </p:spPr>
        <p:txBody>
          <a:bodyPr/>
          <a:lstStyle>
            <a:lvl1pPr marL="0" indent="0" algn="ctr">
              <a:buFontTx/>
              <a:buNone/>
              <a:defRPr sz="1600"/>
            </a:lvl1pPr>
          </a:lstStyle>
          <a:p>
            <a:r>
              <a:rPr lang="en-US"/>
              <a:t>Click to edit Master subtitle style</a:t>
            </a:r>
            <a:endParaRPr lang="en-US" dirty="0"/>
          </a:p>
        </p:txBody>
      </p:sp>
      <p:sp>
        <p:nvSpPr>
          <p:cNvPr id="4" name="Slide Number Placeholder 3">
            <a:extLst>
              <a:ext uri="{FF2B5EF4-FFF2-40B4-BE49-F238E27FC236}">
                <a16:creationId xmlns:a16="http://schemas.microsoft.com/office/drawing/2014/main" id="{18F11797-603A-2CBA-121F-BB4BB24E1F47}"/>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641399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9380A6FE-5E01-3821-32AF-0FB844C69A06}"/>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88816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4124" y="1219200"/>
            <a:ext cx="2103868"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2521" y="1219200"/>
            <a:ext cx="6158594"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C6CE1037-91D3-B300-8802-A30CA64E301D}"/>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533785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4D614381-E48F-AE09-0404-A793A8C1D2DB}"/>
              </a:ext>
            </a:extLst>
          </p:cNvPr>
          <p:cNvSpPr>
            <a:spLocks noChangeArrowheads="1"/>
          </p:cNvSpPr>
          <p:nvPr userDrawn="1"/>
        </p:nvSpPr>
        <p:spPr bwMode="auto">
          <a:xfrm>
            <a:off x="8753475"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sp>
        <p:nvSpPr>
          <p:cNvPr id="3" name="Rectangle 8">
            <a:extLst>
              <a:ext uri="{FF2B5EF4-FFF2-40B4-BE49-F238E27FC236}">
                <a16:creationId xmlns:a16="http://schemas.microsoft.com/office/drawing/2014/main" id="{ADC582D0-3B5E-ED5D-B9C2-C79D0BE643D5}"/>
              </a:ext>
            </a:extLst>
          </p:cNvPr>
          <p:cNvSpPr>
            <a:spLocks noChangeArrowheads="1"/>
          </p:cNvSpPr>
          <p:nvPr userDrawn="1"/>
        </p:nvSpPr>
        <p:spPr bwMode="auto">
          <a:xfrm>
            <a:off x="8707438"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dirty="0"/>
          </a:p>
        </p:txBody>
      </p:sp>
      <p:pic>
        <p:nvPicPr>
          <p:cNvPr id="4" name="Picture 8" descr="bg.jpg">
            <a:extLst>
              <a:ext uri="{FF2B5EF4-FFF2-40B4-BE49-F238E27FC236}">
                <a16:creationId xmlns:a16="http://schemas.microsoft.com/office/drawing/2014/main" id="{A909F1CD-32EF-9422-550A-DEB42121D75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63" y="0"/>
            <a:ext cx="91709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28636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A7907-DBF8-2FC2-717F-F7238F6826F0}"/>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054659-835B-33FF-B499-DC6712FE7320}"/>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BE9837F-148E-BA21-786B-651EFAC2DCE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AF50D284-591F-A7CD-120E-405DFDE34B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00AEB2-2DC0-D7A9-A679-53EF32D85390}"/>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1238573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E2B44-E0B8-A21F-E295-BCD2C3715A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F71A8A-83D0-2026-195C-B13F3431E3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758F1F-4957-A492-4F57-6FA8A1304B3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A119DBD-49DB-E0D5-9E0D-ACF2C77358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5B363B-A293-0489-E210-86C8F3E08BA4}"/>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30468701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510B0-D311-C29A-EACA-89075A4ED4C3}"/>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6B1B7FB-E73E-B659-4941-7A1CB726E1D6}"/>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3A6570-DB00-347E-E5B5-E3DC1E95D93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B362B77-5281-26D3-A201-B3F441450D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B0EB60-A9CA-3951-341B-19300FECC5A2}"/>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987915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713F5-821D-DEC0-0A9F-D74B08F84D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340FDDC-D409-5A35-D4C6-AD6C1FC887CF}"/>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D414D5-F39A-8B9F-166D-72B31DF142A4}"/>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83910DF-A7FC-A4FA-0B18-8F3C105C4D3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273F510E-0531-59A8-80E9-07F530229C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EC400C-BE71-1CB9-11B4-09E610C38967}"/>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847031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9744B-C583-0C5E-A607-A4E6479F9FAB}"/>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8565F1-8B48-6104-0E95-B8687A4B6B69}"/>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97AC52-2712-907D-D063-BF2FC7F497C1}"/>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F5E7AA-9037-BE99-72DD-B82C565F7B8E}"/>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327CFD-E3F6-5470-B533-ECC45B0142B9}"/>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994937F-9626-C26C-6AA9-1F0B3FB287B6}"/>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78E7F0DD-F5C2-DCAD-6C56-ECE2A73BC6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768FE53-8212-39B6-6723-C6667B948F6C}"/>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22928786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F6FD4-B718-8C20-F075-C4AB8163B08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BEE077-65EC-9345-95D8-45406414382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34D17A4-175D-D58E-37CB-771463792FB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84B0BE-BEC7-39C6-9969-C422EAEF3DA9}"/>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64686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55C50-9DAD-9291-C622-2BDC8A8859EC}"/>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9C75C372-FB20-499B-B6AE-85C627EA705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FDCAFB8-FCA2-EA79-F1A1-9183373B66A7}"/>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3467570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5F7BF9D3-F885-C1C3-BA72-C85D5B43D1D8}"/>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40722378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FC94D-7E34-592E-B644-B7898CC57CD3}"/>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EE4AF45-337F-0ED9-8A66-42420EEAA881}"/>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BD0AE6E-537B-AE9F-2E32-5797D62FAB31}"/>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35F984-DD3D-96C6-2C9A-907AEA6CBD9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A6F07E19-6EAE-1C9C-006A-4051D00FBF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70D045-CEC1-BAD7-A035-D96851DAE7B0}"/>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469349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6CFA3-53E0-33BE-B7F8-11C7BCB76A15}"/>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D44A879-D609-27C8-B10C-C8F8DE520947}"/>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F782EBD-821F-6FE4-EE74-B63ED7EC4C54}"/>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C43F77-CD51-7C63-43CA-C93847D93A68}"/>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B88EE6A0-24EC-25E9-08AB-6F67A82110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252F20-6A72-6A21-AC5E-0C7221622AE5}"/>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11242640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9B61D-73F5-7301-E385-04D62C46481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376081-CDD1-0625-886C-2A881B0909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67EFF4-3E91-5FD0-10A7-A63AC43C248F}"/>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7984E5AE-3030-D466-7C57-60E136C8B6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8FC704-1D80-DC61-ECF2-DE6C0AD9B666}"/>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25306550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AE0360-EF7D-7ED5-D7A1-D15AB992C0C9}"/>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3E1560-784E-C08F-D023-FA5E187057A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68FDF7-D355-E565-D846-FF6778F4E20D}"/>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034D1704-8C8D-E670-E200-9E6FBE8407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AF4C54-95F9-B81D-6911-A725BBCBF280}"/>
              </a:ext>
            </a:extLst>
          </p:cNvPr>
          <p:cNvSpPr>
            <a:spLocks noGrp="1"/>
          </p:cNvSpPr>
          <p:nvPr>
            <p:ph type="sldNum" sz="quarter" idx="12"/>
          </p:nvPr>
        </p:nvSpPr>
        <p:spPr/>
        <p:txBody>
          <a:bodyPr/>
          <a:lstStyle/>
          <a:p>
            <a:fld id="{2CA749FA-0DD2-4E07-B4F2-32BF684560A0}" type="slidenum">
              <a:rPr lang="en-GB" smtClean="0"/>
              <a:t>‹#›</a:t>
            </a:fld>
            <a:endParaRPr lang="en-GB"/>
          </a:p>
        </p:txBody>
      </p:sp>
    </p:spTree>
    <p:extLst>
      <p:ext uri="{BB962C8B-B14F-4D97-AF65-F5344CB8AC3E}">
        <p14:creationId xmlns:p14="http://schemas.microsoft.com/office/powerpoint/2010/main" val="18630647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C12F1-6D38-0225-C1A8-A73DFF0779F9}"/>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AF0548C-B381-34FF-BDAB-5D9401047E38}"/>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AA811E-294C-7420-60E8-431B15F51B11}"/>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978FC2B-8AC7-AA24-03C1-19489C0C2F3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CC9526-6E26-431C-F68A-A769C26E28DD}"/>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32582673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11614-E519-2133-E126-94A7E1C890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8AB62AA-26E1-4BB8-CCFD-DE7CAEFC24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E2AA45-0E90-F07D-4B04-E3AEA0DAA78A}"/>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D95FF380-7182-142D-5FEE-6D4531451AD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B548096-09CA-314B-0B3B-CEB3EF15E14C}"/>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15135544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A5E62-FF32-F9DA-A329-3E16E5A85B84}"/>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68DB965-8435-DF2F-5D37-0708200363DC}"/>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1BE34E-C4BF-C141-B01B-D3A9D2A58C20}"/>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36E222E1-9F54-8788-2B70-15F098F537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76B4AB8-D15D-AC20-0542-406726A66CA8}"/>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25074086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882F9-80D4-D086-B117-8C163C9D4C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3DED4F-37D6-7CD5-F257-9B9ECB18CFB8}"/>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1B4F3E0-0227-B13B-B3B8-597462DDAD1E}"/>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4863E93-80C7-48A8-FA0D-918DABCB7591}"/>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AC349F7B-78E0-177B-D873-5BF5333888E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F14C8C4-F414-930D-1E96-3F6061339A1C}"/>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9797347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D3CE5-B552-5733-4A22-8667A06BDDBC}"/>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E5E1857-F36B-6C92-E22B-A9AEF74D3783}"/>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7C064A-F6A2-9369-1146-9A4F510F3F75}"/>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BA84BB-FF1C-6C32-E546-0921FD55B868}"/>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CDF805-31FB-80A0-28ED-FB1AAD4EDC9A}"/>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BFDF284-A17E-420F-EAB3-DCE92367748C}"/>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E9521FAE-629E-E4E2-89D0-EB348BECF2F2}"/>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B13DF6D1-C0B2-55C3-D3B5-9E8FAA96DC5A}"/>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1387678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6F291-0E71-B530-1F06-290A955CC0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1990506-F0CA-9B1A-9623-BA34AFFE1A32}"/>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697EDE9A-5231-FE61-446F-1405FD1672B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25C3C56-C94F-CB43-F400-B3E6074BD1B2}"/>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2802284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5197" y="4406901"/>
            <a:ext cx="7803436"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5197" y="2906713"/>
            <a:ext cx="780343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47D6C445-6094-515A-E58D-CAF7E9DB442A}"/>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32709600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7BF414-16E6-04DA-6F4C-C0B9BB773A7C}"/>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D524FE87-763F-363F-69AF-213F9F65350A}"/>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669324DB-E545-B2C2-49BA-77F6488CFF8F}"/>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3771704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7E618-602C-2CDD-5309-442BB4D058F9}"/>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AEF253-933D-04B7-768B-1580DECB0001}"/>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3CD0037-CCD5-A2EB-1031-5053763F4568}"/>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E49D14-02F1-78D2-F976-0B7DE8A71D7E}"/>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95B15849-9AD4-AF1E-0E40-398B6C0112D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0685013-6892-779E-1509-45614A29F387}"/>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30724454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E830C-1BC9-6C9A-6D7A-D2D057CCF11D}"/>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81EDF3-8FF6-8AD0-C5B0-68A8B9BD8641}"/>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C587466-7E93-0CE8-777B-47CD7B5274A7}"/>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0112AE-90CF-5641-5ABD-F60FDE4AF5AB}"/>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F5B96DBB-D75D-7A1E-A4D2-4DA166898F8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25CD669-205C-55C7-F36B-64F92A81DDCC}"/>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8644562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C9CF6-FADE-0A53-A0CC-CA04C21CBCF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FFB4D2A-A86D-9D4C-9A66-0D82FF9B06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18BA1-4B2A-BA54-439D-3B21AE1C593E}"/>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5A7670EA-71D2-4626-F4FA-A3D58381ECE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1C54D2D-D319-C813-820A-6C9A0A2BF421}"/>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28029979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C42A5D-C750-FB44-EF24-90FFB4FCB376}"/>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94930-1692-A9E2-3B39-99CC41B0D89A}"/>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2F16F6-07DC-0BDC-00D6-E8B139A6D437}"/>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1814888-D332-A263-0EED-AC3581CDBC6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5B43999-3ED4-6C79-8854-47C7FA6571A8}"/>
              </a:ext>
            </a:extLst>
          </p:cNvPr>
          <p:cNvSpPr>
            <a:spLocks noGrp="1"/>
          </p:cNvSpPr>
          <p:nvPr>
            <p:ph type="sldNum" sz="quarter" idx="12"/>
          </p:nvPr>
        </p:nvSpPr>
        <p:spPr/>
        <p:txBody>
          <a:bodyPr/>
          <a:lstStyle/>
          <a:p>
            <a:fld id="{A3D736CA-2DF5-4221-8E65-37F78C21F904}" type="slidenum">
              <a:rPr lang="en-GB" smtClean="0"/>
              <a:t>‹#›</a:t>
            </a:fld>
            <a:endParaRPr lang="en-GB" dirty="0"/>
          </a:p>
        </p:txBody>
      </p:sp>
    </p:spTree>
    <p:extLst>
      <p:ext uri="{BB962C8B-B14F-4D97-AF65-F5344CB8AC3E}">
        <p14:creationId xmlns:p14="http://schemas.microsoft.com/office/powerpoint/2010/main" val="19488965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27476-6A65-2F38-4AFF-23E2232BC9A1}"/>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CC41D7-AE7B-F4F4-ECF6-3C03ABE81632}"/>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251A5E-A31F-6414-9921-3FDB8155E973}"/>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28886BB1-179B-287D-6F46-67E395C24E9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ACBDCC1-34EB-0647-EA95-72CC32C3584C}"/>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4489979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AAEA0-A323-F900-FBF4-D5542221C9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2D056A-6CAC-7EBF-7740-B8CEC7A92B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40A2EE-6A6E-C6B1-6B05-9C9870FCEFF6}"/>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1D0581FB-F349-75DD-B692-85641841A41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A0D814D-74D1-C521-874A-7C896E234A1F}"/>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555872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0FF31-5202-8226-7D32-29F23C3C2634}"/>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4CF8A8-300C-FA99-9B39-AABAA935BEB4}"/>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812EFD-C346-85BC-9A51-593F8AEF695F}"/>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A7D4A9A4-7AE0-9646-62DB-3DD481846B2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C6A1433-3393-919B-105C-E9A4F9BAF955}"/>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221393600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44A7C-EBF3-3B9B-8909-A94F29E08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09CA1C5-7111-E475-14FB-D8127F976350}"/>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6F42DD3-63CF-C0B1-BB4A-4C49FEA4F322}"/>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7751143-4171-A4BE-0D8A-F13BBAC06290}"/>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4EAD33DE-CF99-4062-18AA-B135D0C2582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68749EA-8BA7-861D-A484-B493FD54C19E}"/>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365245668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6AF02-2D7F-DDB3-3FA8-F8BB07672D31}"/>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F37B4AF-84C7-CFE5-0C8C-4EF67966F07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A73B31-E8E6-C26C-A3BA-B93FF860DED7}"/>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B502AFD-C4FD-0985-0298-023F4B8DC623}"/>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EA2DBD-AD1A-52C4-0FF9-EB6C999BD318}"/>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38E9BAD-7071-39D9-A40F-0B1F43D9B7F1}"/>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2A08A019-18D7-FFD0-BCF0-35291993A01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D5B2543-DE4B-0057-88FF-3139668248AC}"/>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46966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252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66761" y="1981200"/>
            <a:ext cx="4131231"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1C5D1CC5-BC90-C4F2-746D-3FC6E8FE136B}"/>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2231127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DF4D1-8D50-7A3A-0E8F-C1D386ED0D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019B77A-31DC-D4B3-55FF-3AE22213724F}"/>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94F1ECAC-B87B-1EA5-25BB-4E7D6913AA0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DF06254-C543-2E1A-09D3-E354A0F89C1B}"/>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326333361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9CFF9C-8370-C529-2887-757A8FC4782C}"/>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1098DE34-AF37-3EA9-41BF-BE76D1FEED23}"/>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F221C9AC-0C7A-B901-2E1F-8950CF328F9C}"/>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24664299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AD492-73D7-6FCC-DDA2-7E91F6FDEA17}"/>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2AA3314-B991-1ED9-3292-DFB69C8EDBC6}"/>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59A7A5-DB5B-2DB1-851C-33F31675559D}"/>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094358-77CB-048E-2285-D8A1358371E8}"/>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7722D4FF-F72C-244C-D9F0-A222477576C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BB85E70-8F4B-78B3-3C1F-7AADBB1BABC8}"/>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49552978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D486-716D-D206-1C54-E5E838F2C949}"/>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5979F9-0D0D-1EDE-12CE-26979128360B}"/>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B009F087-C19F-A430-24B6-50F8653781C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88BF65-8B95-BFC5-5261-7280E24FD3E0}"/>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39DD0B15-CBE1-ED07-A29A-41794DB370C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07FA439-2913-8CF5-4F6B-02725C97651E}"/>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876517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D031F-002B-E6DA-C5F7-9749FBA029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676F215-9E9F-F35A-AA9C-E1990242CA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404CB7-8661-69B3-53C8-18C178074B98}"/>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048D751C-3D2F-9FB4-86B8-60F4F23475D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6C42551-8A28-C709-2371-0FC007F0F9A1}"/>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13916651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A45615-54C8-F209-0973-C15929C17E66}"/>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C4501A-E7E0-4E4D-73A2-D170B8C74100}"/>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A8731C-C38F-2841-2428-0BF406015DC3}"/>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E23173FA-3BE5-A1D2-FD0D-D3B905019DE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27B91A1-F21E-60CD-5D76-AECCA0FEED48}"/>
              </a:ext>
            </a:extLst>
          </p:cNvPr>
          <p:cNvSpPr>
            <a:spLocks noGrp="1"/>
          </p:cNvSpPr>
          <p:nvPr>
            <p:ph type="sldNum" sz="quarter" idx="12"/>
          </p:nvPr>
        </p:nvSpPr>
        <p:spPr/>
        <p:txBody>
          <a:bodyPr/>
          <a:lstStyle/>
          <a:p>
            <a:fld id="{B37FF779-3003-4711-80FD-3F1BF28A6AFB}" type="slidenum">
              <a:rPr lang="en-GB" smtClean="0"/>
              <a:t>‹#›</a:t>
            </a:fld>
            <a:endParaRPr lang="en-GB" dirty="0"/>
          </a:p>
        </p:txBody>
      </p:sp>
    </p:spTree>
    <p:extLst>
      <p:ext uri="{BB962C8B-B14F-4D97-AF65-F5344CB8AC3E}">
        <p14:creationId xmlns:p14="http://schemas.microsoft.com/office/powerpoint/2010/main" val="3149350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5ABF-6891-3DC1-2B99-1FDDEF6D3332}"/>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C2AB6B-55D1-7136-A846-6FC936CBC91D}"/>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7C20110-A6A0-CF42-744B-74282A6CED37}"/>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CDE054AE-1CDE-9A2A-B342-5FAC4002E1B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198C80E-1F59-0A5C-59EC-FC31A109796B}"/>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427034359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603AE-AAFD-4FC2-1A77-2332431E0A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85C63A-9183-2CB0-458A-7F54B147DD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57C112-6E19-54C3-00C6-08CC7DDE26E9}"/>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B2BC73D8-B2B4-95BB-FC3E-28BFB01C4D9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6849CB0-8A87-9B45-4CBE-032E258A06B2}"/>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36428412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62D97-59F9-A1E6-5B02-76A121C8EE40}"/>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AE4DD46-9D62-FEE7-2CB2-0BEE05D6561E}"/>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422887-4DB5-79F0-41C9-2C1356B156C5}"/>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2139711B-B472-07EA-C29F-E2CCD3167DA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2006B9-70B8-6CDD-AF10-3ECB4FAE9A75}"/>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23000028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7CDED-3FAB-E6AE-B4EB-F20ECE65019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D4D231-1703-539A-A30C-56B3454EED8E}"/>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BEAFA5-D22A-D5BF-43D6-D5AC724FE8DA}"/>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D4B5A13-0002-4828-EE8A-EEA792505954}"/>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D633F99F-D560-2274-D772-247ED272344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08FD933-BCC3-7E65-FC00-E6890E50EAD1}"/>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28984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9026" y="914400"/>
            <a:ext cx="8262462"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9026" y="1535113"/>
            <a:ext cx="405632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9026" y="2174875"/>
            <a:ext cx="4056321"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63574" y="1535113"/>
            <a:ext cx="40579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574" y="2174875"/>
            <a:ext cx="4057914"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7721209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3FB16-D999-9FED-D02E-C52407BCDD6A}"/>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02CF40-9120-DC75-F35A-3218A3EB2F51}"/>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8470F7-6463-D9EC-1808-4057AFCA0FCA}"/>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90551C-57E3-667A-8FE0-20A07C3A1C35}"/>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0F215F-C878-64A5-89CF-AFA2FA762B11}"/>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CBD0954-A823-DF22-1110-31363F40B025}"/>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5A17E5A9-DF95-9108-3D64-F8B892AE4DF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5A4A0C9-C7ED-AA57-CD39-A158DC8AA0DC}"/>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15543574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5C172-BC5D-403D-3EE7-2248BD677E2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65A1AE-634C-A601-DDD7-B3E2DAA39A45}"/>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B44D453C-A880-D365-8B54-855C6D1875E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690532FF-AECF-A904-A7C3-D7287EDB18BF}"/>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16006219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73D5E4-55A3-4F60-ABA2-BF2E0CEFFA9B}"/>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DED058CB-9B5D-37B2-CA55-63F170AB7274}"/>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7BB71D76-36AE-D8F4-FA7B-AA7B769B52FB}"/>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6771088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C8A5F-6555-4CDD-4A68-76BACF2B12A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7024B81-3A3F-0486-8975-15B8DC0CDA19}"/>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52A38E5-F2DE-993A-8B21-BF2E3554329D}"/>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AB7D7A-A505-B5C0-F209-742973C18E89}"/>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14AE1D6E-C173-69F0-FDEE-D697922093D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5661C90-4D08-D273-5A90-9F2426291A15}"/>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22593511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0457F-8D95-EDF3-5EC0-16129ECBF71B}"/>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8D3555F-E823-C9E9-F748-3F83149951B2}"/>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4F3B4C33-DF19-4BE8-36ED-A250D037AB13}"/>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B16B27-8DAD-A41E-B845-A54799DA22E3}"/>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61C88625-157A-B917-59AE-30663F51846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9199AC0-523C-3029-DA54-2F113743A95F}"/>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5260645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EA08B-48FA-F14D-5FD5-B49637298E7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70BF42-6694-33F5-EF59-C5958586AD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8FC89A-14FA-A878-3099-73790C98CB6E}"/>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44F1F55B-9850-9B92-F768-0E5056C3BD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856405A-09F0-6E36-3B20-D395FAB935FB}"/>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27360003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ECAD6E-98FB-4091-59C0-AE3F5DE83997}"/>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3CBC56-3DD2-9537-FE25-1D6184927A18}"/>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EAFF44-9393-3DA8-751B-6412670A070B}"/>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DC90A89E-D100-3B92-C5E8-67F2B113CF5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2AD37D1-4769-241B-8323-22E3F1A425DD}"/>
              </a:ext>
            </a:extLst>
          </p:cNvPr>
          <p:cNvSpPr>
            <a:spLocks noGrp="1"/>
          </p:cNvSpPr>
          <p:nvPr>
            <p:ph type="sldNum" sz="quarter" idx="12"/>
          </p:nvPr>
        </p:nvSpPr>
        <p:spPr/>
        <p:txBody>
          <a:bodyPr/>
          <a:lstStyle/>
          <a:p>
            <a:fld id="{F11EFF43-FD7C-4C19-A393-EF6C87ED28B8}" type="slidenum">
              <a:rPr lang="en-GB" smtClean="0"/>
              <a:t>‹#›</a:t>
            </a:fld>
            <a:endParaRPr lang="en-GB" dirty="0"/>
          </a:p>
        </p:txBody>
      </p:sp>
    </p:spTree>
    <p:extLst>
      <p:ext uri="{BB962C8B-B14F-4D97-AF65-F5344CB8AC3E}">
        <p14:creationId xmlns:p14="http://schemas.microsoft.com/office/powerpoint/2010/main" val="1556917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D3B83-8F1C-9213-260C-8FE3E5F72C11}"/>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2CD2306-0E0C-4819-3710-263E954F43C6}"/>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91246B-58EC-B6C2-B47F-EAB387062C82}"/>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DCFA6089-D930-5776-F98A-2D9E5E93EE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EC495F9-5AB4-BADD-5786-E6FE18990898}"/>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58459215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51CAC-774A-7CCB-0485-E28E818BE4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873C93-FC34-75FD-45FB-B1A131A416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819073-3A4D-8ECA-8EE0-5D68FA0A12E3}"/>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87EBE46F-A7AD-7CD4-D3EC-93B0893F7C8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802F0A6-CA65-AA4D-1296-F52621B13851}"/>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53276249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16963-14E3-E2F7-160F-255C57C2D795}"/>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89972F-3805-D83F-E654-106BFB6D4CC3}"/>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A4532D-E095-618B-041C-0C2B1EBF9A11}"/>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C91FDF03-AA76-1141-BDE9-4E8D44C9D30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10A76A-2473-AD6C-B63D-483902CF914A}"/>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197357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72F594E9-B03A-2F34-9D5E-4F62DCCB18B6}"/>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426968191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F30BF-D37B-5E1B-37BB-3788071F34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084C53-D9F6-72B7-17D6-D35DD80FCD8F}"/>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3B3F82B-DC54-37D1-AAB0-9497708D439C}"/>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C3CC71-23C5-2A14-9250-ED25B856A4F7}"/>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3F263B85-93D3-AA97-36CC-A5818EFBA20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27307A6-007A-D7A1-1976-0DF0EF56D7C2}"/>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321128695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209D4-474B-2EBE-50A6-8B2E3C194BCF}"/>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B84936-9BED-27E3-0A20-7EEDC52EFCF2}"/>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5F9152-C65B-A76D-59A2-9FFFBE8F2036}"/>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4DF7AB5-8EBB-DE56-1BCA-0CD6AFCA7C31}"/>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286E21-A910-74C9-5FAE-086257E7A80A}"/>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62C6DC6-B261-56FD-0954-F97BB5993C1D}"/>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3D18F5CC-FDB4-A980-2C04-2000B9D7F71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7E9D995-0151-678A-6017-A65D6F195D86}"/>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12113364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A88D8-B9AE-E187-4601-E97B97646B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32A4602-C53D-AFA4-4A31-3A619019A077}"/>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A1BB7BEA-E64F-0F8F-5C24-6CADAFFC2A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443CA40-EFD6-2C57-4236-C734211155D4}"/>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9200863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EC8458-E6D4-743B-FB23-677B3758FF1C}"/>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7F89DC17-C486-A0A1-4C24-9E1E46EECB6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EEAB33E-AF3A-E689-C8BF-4EB5D495E907}"/>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41673370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14C8D-F23E-1F7E-026F-6EF7D734BE1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3EA708-0BA7-3709-0CDA-B58D841790C1}"/>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32F09B-F5B0-92CE-7B0C-4BFED93DD423}"/>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230046-5440-D89B-D320-3FAD65D900DE}"/>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CDAAB3CF-73D4-368E-046E-49A76466E7F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D60FFDB-E95F-FD0C-F7F3-80DAD22E0F5A}"/>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300837953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2BEE9-6E8B-B9EA-1B53-3D311ADCF102}"/>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411A9CF-3610-0043-9A17-A9E38B83DE97}"/>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236A4496-C63C-8E9B-8D39-005DCB245607}"/>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628E08-2AF7-6E1B-74E1-4C7DD665CA6B}"/>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A322112C-2683-AF42-0E97-B83EE1DEEA0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4FBA5EB-CFF2-F089-035B-29A281EFFB73}"/>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39014408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09C19-052D-B7A8-FD12-243C7F9AD4D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D037C6-D828-E95E-6134-0988F8197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A7C173-DC7D-6092-3143-5F7BD6CB10CB}"/>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09F380AF-8C67-EA61-3BE2-F9FE6BFCC26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EC56196-BCFC-22E8-B451-F35999A20632}"/>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235174910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086F4A-D89C-D1B9-1A25-D286018AB6A6}"/>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203BC93-6BE9-6688-4FC2-AB6B312F900F}"/>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5CE660-FB09-66A7-7624-5FA3631A093E}"/>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9C7752CA-01BD-7D05-7555-BAC8DB70A65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5FD357B-A25C-D55D-E2DC-A8859CE3DBF5}"/>
              </a:ext>
            </a:extLst>
          </p:cNvPr>
          <p:cNvSpPr>
            <a:spLocks noGrp="1"/>
          </p:cNvSpPr>
          <p:nvPr>
            <p:ph type="sldNum" sz="quarter" idx="12"/>
          </p:nvPr>
        </p:nvSpPr>
        <p:spPr/>
        <p:txBody>
          <a:bodyPr/>
          <a:lstStyle/>
          <a:p>
            <a:fld id="{9764A975-6CD9-400C-AA49-B3DE8370EE29}" type="slidenum">
              <a:rPr lang="en-GB" smtClean="0"/>
              <a:t>‹#›</a:t>
            </a:fld>
            <a:endParaRPr lang="en-GB" dirty="0"/>
          </a:p>
        </p:txBody>
      </p:sp>
    </p:spTree>
    <p:extLst>
      <p:ext uri="{BB962C8B-B14F-4D97-AF65-F5344CB8AC3E}">
        <p14:creationId xmlns:p14="http://schemas.microsoft.com/office/powerpoint/2010/main" val="126443480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6CFE-55EE-8469-D292-0FB41CD82042}"/>
              </a:ext>
            </a:extLst>
          </p:cNvPr>
          <p:cNvSpPr>
            <a:spLocks noGrp="1"/>
          </p:cNvSpPr>
          <p:nvPr>
            <p:ph type="ctrTitle"/>
          </p:nvPr>
        </p:nvSpPr>
        <p:spPr>
          <a:xfrm>
            <a:off x="1147763" y="1122363"/>
            <a:ext cx="6884987"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F72697C-B660-817F-64C2-ADB27ADBF247}"/>
              </a:ext>
            </a:extLst>
          </p:cNvPr>
          <p:cNvSpPr>
            <a:spLocks noGrp="1"/>
          </p:cNvSpPr>
          <p:nvPr>
            <p:ph type="subTitle" idx="1"/>
          </p:nvPr>
        </p:nvSpPr>
        <p:spPr>
          <a:xfrm>
            <a:off x="1147763" y="3602038"/>
            <a:ext cx="688498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9EA70B0-980A-21AF-595E-F1B8C48DE623}"/>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9310D27E-C98E-7212-04F5-A74BF18A9A3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4372EE0-4035-63DC-D4FC-D3D5316CE943}"/>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59681028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7073-E317-B8F6-7A05-C14E097285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69AD1F-1674-823E-57C8-39265D86B9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98DAF2-970C-8C46-5E26-A2351B6E8224}"/>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B5A66925-2DF7-430B-E478-0C4ABF9038E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674CEA9-0564-43B9-9030-7570AA37CE3D}"/>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551404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6922EA-5C2B-D3FB-D89A-5D009F417687}"/>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00796930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448D1-F556-586E-37B5-F265801C74EC}"/>
              </a:ext>
            </a:extLst>
          </p:cNvPr>
          <p:cNvSpPr>
            <a:spLocks noGrp="1"/>
          </p:cNvSpPr>
          <p:nvPr>
            <p:ph type="title"/>
          </p:nvPr>
        </p:nvSpPr>
        <p:spPr>
          <a:xfrm>
            <a:off x="627063" y="1709738"/>
            <a:ext cx="7916862"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631DA1A-9A92-EAD6-1E56-80B92A5B630D}"/>
              </a:ext>
            </a:extLst>
          </p:cNvPr>
          <p:cNvSpPr>
            <a:spLocks noGrp="1"/>
          </p:cNvSpPr>
          <p:nvPr>
            <p:ph type="body" idx="1"/>
          </p:nvPr>
        </p:nvSpPr>
        <p:spPr>
          <a:xfrm>
            <a:off x="627063" y="4589463"/>
            <a:ext cx="791686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7F9C32-60D5-9476-A3A7-4C5EE2EB2EB7}"/>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61D148F7-8305-3D11-FA8E-C2FB3B2B22B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E494E5D-3E6E-CBAE-7323-F83DF136446B}"/>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11475887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B0C30-B3DC-7B3C-6F3C-44DE8AB0D8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5CFEED-85B1-B271-FBE6-36AA51B47FD6}"/>
              </a:ext>
            </a:extLst>
          </p:cNvPr>
          <p:cNvSpPr>
            <a:spLocks noGrp="1"/>
          </p:cNvSpPr>
          <p:nvPr>
            <p:ph sz="half" idx="1"/>
          </p:nvPr>
        </p:nvSpPr>
        <p:spPr>
          <a:xfrm>
            <a:off x="631825" y="1825625"/>
            <a:ext cx="38814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6C35AC-4704-1B1E-63D6-E30E74468523}"/>
              </a:ext>
            </a:extLst>
          </p:cNvPr>
          <p:cNvSpPr>
            <a:spLocks noGrp="1"/>
          </p:cNvSpPr>
          <p:nvPr>
            <p:ph sz="half" idx="2"/>
          </p:nvPr>
        </p:nvSpPr>
        <p:spPr>
          <a:xfrm>
            <a:off x="4665663" y="1825625"/>
            <a:ext cx="388302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BFE1EB-28AB-C564-F4C9-CE9409251B7E}"/>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F1A770B9-F68E-F831-14AC-7BF377BFB56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D6F73CB-2925-DDDA-237A-B576184CCEB0}"/>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45879429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A3F1E-41AB-FE49-B78A-1A3D52C577CC}"/>
              </a:ext>
            </a:extLst>
          </p:cNvPr>
          <p:cNvSpPr>
            <a:spLocks noGrp="1"/>
          </p:cNvSpPr>
          <p:nvPr>
            <p:ph type="title"/>
          </p:nvPr>
        </p:nvSpPr>
        <p:spPr>
          <a:xfrm>
            <a:off x="631825" y="365125"/>
            <a:ext cx="791845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BB4A0F-7C03-7CBB-69BA-4527999ACDDF}"/>
              </a:ext>
            </a:extLst>
          </p:cNvPr>
          <p:cNvSpPr>
            <a:spLocks noGrp="1"/>
          </p:cNvSpPr>
          <p:nvPr>
            <p:ph type="body" idx="1"/>
          </p:nvPr>
        </p:nvSpPr>
        <p:spPr>
          <a:xfrm>
            <a:off x="631825" y="1681163"/>
            <a:ext cx="38846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8EC780-B5DB-BAC6-F051-FD85AF6D0E5B}"/>
              </a:ext>
            </a:extLst>
          </p:cNvPr>
          <p:cNvSpPr>
            <a:spLocks noGrp="1"/>
          </p:cNvSpPr>
          <p:nvPr>
            <p:ph sz="half" idx="2"/>
          </p:nvPr>
        </p:nvSpPr>
        <p:spPr>
          <a:xfrm>
            <a:off x="631825" y="2505075"/>
            <a:ext cx="388461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98FA94C-3C79-D8FB-8645-EB22A088D063}"/>
              </a:ext>
            </a:extLst>
          </p:cNvPr>
          <p:cNvSpPr>
            <a:spLocks noGrp="1"/>
          </p:cNvSpPr>
          <p:nvPr>
            <p:ph type="body" sz="quarter" idx="3"/>
          </p:nvPr>
        </p:nvSpPr>
        <p:spPr>
          <a:xfrm>
            <a:off x="4648200" y="1681163"/>
            <a:ext cx="39020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1E0FE9-9A6E-D573-2808-D9844C6BD425}"/>
              </a:ext>
            </a:extLst>
          </p:cNvPr>
          <p:cNvSpPr>
            <a:spLocks noGrp="1"/>
          </p:cNvSpPr>
          <p:nvPr>
            <p:ph sz="quarter" idx="4"/>
          </p:nvPr>
        </p:nvSpPr>
        <p:spPr>
          <a:xfrm>
            <a:off x="4648200" y="2505075"/>
            <a:ext cx="39020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E8A963-6DBB-02A1-207C-BE9578BA272D}"/>
              </a:ext>
            </a:extLst>
          </p:cNvPr>
          <p:cNvSpPr>
            <a:spLocks noGrp="1"/>
          </p:cNvSpPr>
          <p:nvPr>
            <p:ph type="dt" sz="half" idx="10"/>
          </p:nvPr>
        </p:nvSpPr>
        <p:spPr/>
        <p:txBody>
          <a:bodyPr/>
          <a:lstStyle/>
          <a:p>
            <a:endParaRPr lang="en-GB" dirty="0"/>
          </a:p>
        </p:txBody>
      </p:sp>
      <p:sp>
        <p:nvSpPr>
          <p:cNvPr id="8" name="Footer Placeholder 7">
            <a:extLst>
              <a:ext uri="{FF2B5EF4-FFF2-40B4-BE49-F238E27FC236}">
                <a16:creationId xmlns:a16="http://schemas.microsoft.com/office/drawing/2014/main" id="{44F3936C-63DC-4748-6785-CDE890F89CD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43E48AC-723E-F9D9-ABB3-3567F691391A}"/>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5055690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D5885-832C-02D3-30EE-88AF3F5983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73C4CC-97CB-529E-5857-16AE6209A117}"/>
              </a:ext>
            </a:extLst>
          </p:cNvPr>
          <p:cNvSpPr>
            <a:spLocks noGrp="1"/>
          </p:cNvSpPr>
          <p:nvPr>
            <p:ph type="dt" sz="half" idx="10"/>
          </p:nvPr>
        </p:nvSpPr>
        <p:spPr/>
        <p:txBody>
          <a:bodyPr/>
          <a:lstStyle/>
          <a:p>
            <a:endParaRPr lang="en-GB" dirty="0"/>
          </a:p>
        </p:txBody>
      </p:sp>
      <p:sp>
        <p:nvSpPr>
          <p:cNvPr id="4" name="Footer Placeholder 3">
            <a:extLst>
              <a:ext uri="{FF2B5EF4-FFF2-40B4-BE49-F238E27FC236}">
                <a16:creationId xmlns:a16="http://schemas.microsoft.com/office/drawing/2014/main" id="{87512422-1364-E8DF-02F8-1EBE412EA68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3505751-063D-CCB0-FC61-A5B10BBF3E85}"/>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618040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F17E53-BF4E-A567-60DC-65CB28C62EDF}"/>
              </a:ext>
            </a:extLst>
          </p:cNvPr>
          <p:cNvSpPr>
            <a:spLocks noGrp="1"/>
          </p:cNvSpPr>
          <p:nvPr>
            <p:ph type="dt" sz="half" idx="10"/>
          </p:nvPr>
        </p:nvSpPr>
        <p:spPr/>
        <p:txBody>
          <a:bodyPr/>
          <a:lstStyle/>
          <a:p>
            <a:endParaRPr lang="en-GB" dirty="0"/>
          </a:p>
        </p:txBody>
      </p:sp>
      <p:sp>
        <p:nvSpPr>
          <p:cNvPr id="3" name="Footer Placeholder 2">
            <a:extLst>
              <a:ext uri="{FF2B5EF4-FFF2-40B4-BE49-F238E27FC236}">
                <a16:creationId xmlns:a16="http://schemas.microsoft.com/office/drawing/2014/main" id="{342DF30D-1A22-3D44-7973-47857297EF5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97890BF0-777B-B08A-565C-C1F5C9765CF1}"/>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8506429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5760B-0772-B21D-D670-C0FCD64D15C8}"/>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0FE8D64-202F-922E-82A3-782BC8B6B625}"/>
              </a:ext>
            </a:extLst>
          </p:cNvPr>
          <p:cNvSpPr>
            <a:spLocks noGrp="1"/>
          </p:cNvSpPr>
          <p:nvPr>
            <p:ph idx="1"/>
          </p:nvPr>
        </p:nvSpPr>
        <p:spPr>
          <a:xfrm>
            <a:off x="3903663" y="987425"/>
            <a:ext cx="46466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D134383-22EA-1CCF-ADBB-C28247DDAA42}"/>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E87EC6-DCA4-BE45-1DC5-984CB30976D9}"/>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E578065D-FDDD-E3BD-E3D0-5E4B2912B27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9105384-1910-4906-197B-4DF007212A92}"/>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8475226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E0F95-C56B-FB3F-A648-CD789C2162C6}"/>
              </a:ext>
            </a:extLst>
          </p:cNvPr>
          <p:cNvSpPr>
            <a:spLocks noGrp="1"/>
          </p:cNvSpPr>
          <p:nvPr>
            <p:ph type="title"/>
          </p:nvPr>
        </p:nvSpPr>
        <p:spPr>
          <a:xfrm>
            <a:off x="631825" y="457200"/>
            <a:ext cx="29622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46A0F5A-EA20-3CA2-B39C-C5A5A5EA0FAC}"/>
              </a:ext>
            </a:extLst>
          </p:cNvPr>
          <p:cNvSpPr>
            <a:spLocks noGrp="1"/>
          </p:cNvSpPr>
          <p:nvPr>
            <p:ph type="pic" idx="1"/>
          </p:nvPr>
        </p:nvSpPr>
        <p:spPr>
          <a:xfrm>
            <a:off x="3903663" y="987425"/>
            <a:ext cx="46466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3839D8B8-0133-7F67-D7C9-D8DF21E445A6}"/>
              </a:ext>
            </a:extLst>
          </p:cNvPr>
          <p:cNvSpPr>
            <a:spLocks noGrp="1"/>
          </p:cNvSpPr>
          <p:nvPr>
            <p:ph type="body" sz="half" idx="2"/>
          </p:nvPr>
        </p:nvSpPr>
        <p:spPr>
          <a:xfrm>
            <a:off x="631825" y="2057400"/>
            <a:ext cx="29622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20492F-9D7F-C764-C0E4-4776A06F76BB}"/>
              </a:ext>
            </a:extLst>
          </p:cNvPr>
          <p:cNvSpPr>
            <a:spLocks noGrp="1"/>
          </p:cNvSpPr>
          <p:nvPr>
            <p:ph type="dt" sz="half" idx="10"/>
          </p:nvPr>
        </p:nvSpPr>
        <p:spPr/>
        <p:txBody>
          <a:bodyPr/>
          <a:lstStyle/>
          <a:p>
            <a:endParaRPr lang="en-GB" dirty="0"/>
          </a:p>
        </p:txBody>
      </p:sp>
      <p:sp>
        <p:nvSpPr>
          <p:cNvPr id="6" name="Footer Placeholder 5">
            <a:extLst>
              <a:ext uri="{FF2B5EF4-FFF2-40B4-BE49-F238E27FC236}">
                <a16:creationId xmlns:a16="http://schemas.microsoft.com/office/drawing/2014/main" id="{9BB3AC47-826E-C510-251F-E3E50D8A27C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BD8F6BA-00D3-AEA5-14D5-D8241A01BD81}"/>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32210249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7318-99C8-3920-1ABF-13D6E38EEB6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F5A6D9-A24D-CBE8-CD7B-5B98B21647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79AF8B-2096-1C64-2989-26222466C161}"/>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C0E42C4-AAA1-8EBF-369F-34D23CC23FC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3A1F7B4-00BD-374C-1531-F4B099296FEB}"/>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2583681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D64498-F492-B440-2ECA-B7B58735A235}"/>
              </a:ext>
            </a:extLst>
          </p:cNvPr>
          <p:cNvSpPr>
            <a:spLocks noGrp="1"/>
          </p:cNvSpPr>
          <p:nvPr>
            <p:ph type="title" orient="vert"/>
          </p:nvPr>
        </p:nvSpPr>
        <p:spPr>
          <a:xfrm>
            <a:off x="6570663" y="365125"/>
            <a:ext cx="197802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8690A5B-41B0-FBC9-C6E4-5D3BD8C2B8F4}"/>
              </a:ext>
            </a:extLst>
          </p:cNvPr>
          <p:cNvSpPr>
            <a:spLocks noGrp="1"/>
          </p:cNvSpPr>
          <p:nvPr>
            <p:ph type="body" orient="vert" idx="1"/>
          </p:nvPr>
        </p:nvSpPr>
        <p:spPr>
          <a:xfrm>
            <a:off x="631825" y="365125"/>
            <a:ext cx="578643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406A28-EFB4-E2D7-85AF-76CFC2F15416}"/>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76F69ECA-935C-D35A-8E2B-929A4C49729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3289D71-BE48-645A-97D3-A8A8BBFC85CE}"/>
              </a:ext>
            </a:extLst>
          </p:cNvPr>
          <p:cNvSpPr>
            <a:spLocks noGrp="1"/>
          </p:cNvSpPr>
          <p:nvPr>
            <p:ph type="sldNum" sz="quarter" idx="12"/>
          </p:nvPr>
        </p:nvSpPr>
        <p:spPr/>
        <p:txBody>
          <a:bodyPr/>
          <a:lstStyle/>
          <a:p>
            <a:fld id="{A5A6EA59-084A-4B7E-9CF3-AD168B95E712}" type="slidenum">
              <a:rPr lang="en-GB" smtClean="0"/>
              <a:t>‹#›</a:t>
            </a:fld>
            <a:endParaRPr lang="en-GB" dirty="0"/>
          </a:p>
        </p:txBody>
      </p:sp>
    </p:spTree>
    <p:extLst>
      <p:ext uri="{BB962C8B-B14F-4D97-AF65-F5344CB8AC3E}">
        <p14:creationId xmlns:p14="http://schemas.microsoft.com/office/powerpoint/2010/main" val="299506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9026" y="1004887"/>
            <a:ext cx="3020326"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89325" y="1004887"/>
            <a:ext cx="5132162"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9026" y="2166938"/>
            <a:ext cx="302032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4574A7A9-B76D-FD88-1AE7-D7E1E7FA6B18}"/>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1469851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9445" y="4800600"/>
            <a:ext cx="5508308"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9445" y="1143000"/>
            <a:ext cx="5508308"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9445" y="5367338"/>
            <a:ext cx="550830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D16B1357-F84B-2569-FD33-5DADDC1BC8FB}"/>
              </a:ext>
            </a:extLst>
          </p:cNvPr>
          <p:cNvSpPr>
            <a:spLocks noGrp="1"/>
          </p:cNvSpPr>
          <p:nvPr>
            <p:ph type="sldNum" sz="quarter" idx="10"/>
          </p:nvPr>
        </p:nvSpPr>
        <p:spPr/>
        <p:txBody>
          <a:bodyPr/>
          <a:lstStyle/>
          <a:p>
            <a:fld id="{2BBA48F4-2083-4457-BA33-05289B26A2A4}" type="slidenum">
              <a:rPr lang="en-GB" smtClean="0"/>
              <a:t>‹#›</a:t>
            </a:fld>
            <a:endParaRPr lang="en-GB"/>
          </a:p>
        </p:txBody>
      </p:sp>
    </p:spTree>
    <p:extLst>
      <p:ext uri="{BB962C8B-B14F-4D97-AF65-F5344CB8AC3E}">
        <p14:creationId xmlns:p14="http://schemas.microsoft.com/office/powerpoint/2010/main" val="2123800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4.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4.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4.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B34C556-B9F6-B49B-097D-939403C592DA}"/>
              </a:ext>
            </a:extLst>
          </p:cNvPr>
          <p:cNvSpPr>
            <a:spLocks noGrp="1" noChangeArrowheads="1"/>
          </p:cNvSpPr>
          <p:nvPr>
            <p:ph type="title"/>
          </p:nvPr>
        </p:nvSpPr>
        <p:spPr bwMode="auto">
          <a:xfrm>
            <a:off x="382588" y="1295400"/>
            <a:ext cx="6119812"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05F7A79-30BE-C510-29E2-6D3BBBF0DA57}"/>
              </a:ext>
            </a:extLst>
          </p:cNvPr>
          <p:cNvSpPr>
            <a:spLocks noGrp="1" noChangeArrowheads="1"/>
          </p:cNvSpPr>
          <p:nvPr>
            <p:ph type="body" idx="1"/>
          </p:nvPr>
        </p:nvSpPr>
        <p:spPr bwMode="auto">
          <a:xfrm>
            <a:off x="382588" y="2209800"/>
            <a:ext cx="8415337"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E2A42D20-FB0D-129F-9976-1BDE5770539C}"/>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2588" y="152400"/>
            <a:ext cx="15906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A close-up of a logo&#10;&#10;Description automatically generated">
            <a:extLst>
              <a:ext uri="{FF2B5EF4-FFF2-40B4-BE49-F238E27FC236}">
                <a16:creationId xmlns:a16="http://schemas.microsoft.com/office/drawing/2014/main" id="{A91D9B8D-FCC4-6BDD-32E3-61FFB954635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494199" y="0"/>
            <a:ext cx="6192114" cy="1133633"/>
          </a:xfrm>
          <a:prstGeom prst="rect">
            <a:avLst/>
          </a:prstGeom>
        </p:spPr>
      </p:pic>
      <p:sp>
        <p:nvSpPr>
          <p:cNvPr id="2" name="Slide Number Placeholder 1">
            <a:extLst>
              <a:ext uri="{FF2B5EF4-FFF2-40B4-BE49-F238E27FC236}">
                <a16:creationId xmlns:a16="http://schemas.microsoft.com/office/drawing/2014/main" id="{27F974CB-99CF-22F3-4280-E21A04FDDA39}"/>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BA48F4-2083-4457-BA33-05289B26A2A4}"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75"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6"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EE0E43-9497-B275-81CA-2865DBA2F8D1}"/>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BB27D2-FC23-484C-2A01-397A579046AB}"/>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263AB2-7C7F-D13A-766B-C201E1EC4D44}"/>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B2E6089A-8E77-1B5C-F504-D95004B3C506}"/>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B7A40F-5588-E4AC-EDBF-093B87FD1893}"/>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A749FA-0DD2-4E07-B4F2-32BF684560A0}" type="slidenum">
              <a:rPr lang="en-GB" smtClean="0"/>
              <a:t>‹#›</a:t>
            </a:fld>
            <a:endParaRPr lang="en-GB"/>
          </a:p>
        </p:txBody>
      </p:sp>
    </p:spTree>
    <p:extLst>
      <p:ext uri="{BB962C8B-B14F-4D97-AF65-F5344CB8AC3E}">
        <p14:creationId xmlns:p14="http://schemas.microsoft.com/office/powerpoint/2010/main" val="2955785293"/>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9F7470-3289-3E82-CC84-87D197C1EA1E}"/>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B7FB1B-A881-32E8-0161-3B83FFC6898B}"/>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E982A8-4FD4-2327-C89A-1DAE7292E328}"/>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6CEF30D8-4F6A-D580-0A43-3CDBFAAAF07D}"/>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F4957E9-277E-BA05-46F5-A821BBB61E06}"/>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736CA-2DF5-4221-8E65-37F78C21F904}" type="slidenum">
              <a:rPr lang="en-GB" smtClean="0"/>
              <a:t>‹#›</a:t>
            </a:fld>
            <a:endParaRPr lang="en-GB" dirty="0"/>
          </a:p>
        </p:txBody>
      </p:sp>
    </p:spTree>
    <p:extLst>
      <p:ext uri="{BB962C8B-B14F-4D97-AF65-F5344CB8AC3E}">
        <p14:creationId xmlns:p14="http://schemas.microsoft.com/office/powerpoint/2010/main" val="2387079035"/>
      </p:ext>
    </p:extLst>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D6F7DD-1118-3B01-B59F-C74FC711FCFB}"/>
              </a:ext>
            </a:extLst>
          </p:cNvPr>
          <p:cNvSpPr>
            <a:spLocks noGrp="1"/>
          </p:cNvSpPr>
          <p:nvPr>
            <p:ph type="title"/>
          </p:nvPr>
        </p:nvSpPr>
        <p:spPr>
          <a:xfrm>
            <a:off x="631825" y="365125"/>
            <a:ext cx="791686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A5F4A7C-2961-FFEC-373C-69BB2C782386}"/>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0AC46C-9D3E-46B7-9840-550994DE816A}"/>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731490FD-6C7B-55BE-55A7-5CC0CB7ACEA2}"/>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25737B25-812B-C8D8-D2BF-17D097C44D82}"/>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FF779-3003-4711-80FD-3F1BF28A6AFB}" type="slidenum">
              <a:rPr lang="en-GB" smtClean="0"/>
              <a:t>‹#›</a:t>
            </a:fld>
            <a:endParaRPr lang="en-GB" dirty="0"/>
          </a:p>
        </p:txBody>
      </p:sp>
    </p:spTree>
    <p:extLst>
      <p:ext uri="{BB962C8B-B14F-4D97-AF65-F5344CB8AC3E}">
        <p14:creationId xmlns:p14="http://schemas.microsoft.com/office/powerpoint/2010/main" val="2342397837"/>
      </p:ext>
    </p:extLst>
  </p:cSld>
  <p:clrMap bg1="lt1" tx1="dk1" bg2="lt2" tx2="dk2" accent1="accent1" accent2="accent2" accent3="accent3" accent4="accent4" accent5="accent5" accent6="accent6" hlink="hlink" folHlink="folHlink"/>
  <p:sldLayoutIdLst>
    <p:sldLayoutId id="2147484002" r:id="rId1"/>
    <p:sldLayoutId id="2147484003" r:id="rId2"/>
    <p:sldLayoutId id="2147484004" r:id="rId3"/>
    <p:sldLayoutId id="2147484005" r:id="rId4"/>
    <p:sldLayoutId id="2147484006" r:id="rId5"/>
    <p:sldLayoutId id="2147484007" r:id="rId6"/>
    <p:sldLayoutId id="2147484008" r:id="rId7"/>
    <p:sldLayoutId id="2147484009" r:id="rId8"/>
    <p:sldLayoutId id="2147484010" r:id="rId9"/>
    <p:sldLayoutId id="2147484011" r:id="rId10"/>
    <p:sldLayoutId id="214748401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C2D349-650C-11C9-9839-88AA9A86CACE}"/>
              </a:ext>
            </a:extLst>
          </p:cNvPr>
          <p:cNvSpPr>
            <a:spLocks noGrp="1"/>
          </p:cNvSpPr>
          <p:nvPr>
            <p:ph type="title"/>
          </p:nvPr>
        </p:nvSpPr>
        <p:spPr>
          <a:xfrm>
            <a:off x="0" y="18255"/>
            <a:ext cx="9180513" cy="1250505"/>
          </a:xfrm>
          <a:prstGeom prst="rect">
            <a:avLst/>
          </a:prstGeom>
          <a:blipFill>
            <a:blip r:embed="rId13"/>
            <a:stretch>
              <a:fillRect/>
            </a:stretch>
          </a:blipFill>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F4F0E2-6129-481D-475B-35498F70DB9B}"/>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FAD3EF-EBC3-DB7C-86E3-9139B84A53B2}"/>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5ADC3A23-FC0E-833B-1090-2C2583532AEE}"/>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2AADD99B-37D2-E6DF-B2A2-AF1534B1217D}"/>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EFF43-FD7C-4C19-A393-EF6C87ED28B8}" type="slidenum">
              <a:rPr lang="en-GB" smtClean="0"/>
              <a:t>‹#›</a:t>
            </a:fld>
            <a:endParaRPr lang="en-GB" dirty="0"/>
          </a:p>
        </p:txBody>
      </p:sp>
    </p:spTree>
    <p:extLst>
      <p:ext uri="{BB962C8B-B14F-4D97-AF65-F5344CB8AC3E}">
        <p14:creationId xmlns:p14="http://schemas.microsoft.com/office/powerpoint/2010/main" val="1607137929"/>
      </p:ext>
    </p:extLst>
  </p:cSld>
  <p:clrMap bg1="lt1" tx1="dk1" bg2="lt2" tx2="dk2" accent1="accent1" accent2="accent2" accent3="accent3" accent4="accent4" accent5="accent5" accent6="accent6" hlink="hlink" folHlink="folHlink"/>
  <p:sldLayoutIdLst>
    <p:sldLayoutId id="2147484038" r:id="rId1"/>
    <p:sldLayoutId id="2147484039" r:id="rId2"/>
    <p:sldLayoutId id="2147484040" r:id="rId3"/>
    <p:sldLayoutId id="2147484041" r:id="rId4"/>
    <p:sldLayoutId id="2147484042" r:id="rId5"/>
    <p:sldLayoutId id="2147484043" r:id="rId6"/>
    <p:sldLayoutId id="2147484044" r:id="rId7"/>
    <p:sldLayoutId id="2147484045" r:id="rId8"/>
    <p:sldLayoutId id="2147484046" r:id="rId9"/>
    <p:sldLayoutId id="2147484047" r:id="rId10"/>
    <p:sldLayoutId id="214748404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085707-A835-7A9D-2546-2E1F9C4AFCFC}"/>
              </a:ext>
            </a:extLst>
          </p:cNvPr>
          <p:cNvSpPr>
            <a:spLocks noGrp="1"/>
          </p:cNvSpPr>
          <p:nvPr>
            <p:ph type="title"/>
          </p:nvPr>
        </p:nvSpPr>
        <p:spPr>
          <a:xfrm>
            <a:off x="0" y="12429"/>
            <a:ext cx="9180513" cy="1256332"/>
          </a:xfrm>
          <a:prstGeom prst="rect">
            <a:avLst/>
          </a:prstGeom>
          <a:blipFill>
            <a:blip r:embed="rId13"/>
            <a:stretch>
              <a:fillRect/>
            </a:stretch>
          </a:blipFill>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B124A67-FF7B-1839-38C8-1DF6804E1325}"/>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D0A0D61-832E-DE6B-01D1-048370D09BD1}"/>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53E7862F-2D54-941A-D81E-1EA9245B275B}"/>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5BF8349-0599-74BB-5792-972EE54439C5}"/>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4A975-6CD9-400C-AA49-B3DE8370EE29}" type="slidenum">
              <a:rPr lang="en-GB" smtClean="0"/>
              <a:t>‹#›</a:t>
            </a:fld>
            <a:endParaRPr lang="en-GB" dirty="0"/>
          </a:p>
        </p:txBody>
      </p:sp>
    </p:spTree>
    <p:extLst>
      <p:ext uri="{BB962C8B-B14F-4D97-AF65-F5344CB8AC3E}">
        <p14:creationId xmlns:p14="http://schemas.microsoft.com/office/powerpoint/2010/main" val="688219715"/>
      </p:ext>
    </p:extLst>
  </p:cSld>
  <p:clrMap bg1="lt1" tx1="dk1" bg2="lt2" tx2="dk2" accent1="accent1" accent2="accent2" accent3="accent3" accent4="accent4" accent5="accent5" accent6="accent6" hlink="hlink" folHlink="folHlink"/>
  <p:sldLayoutIdLst>
    <p:sldLayoutId id="2147483990" r:id="rId1"/>
    <p:sldLayoutId id="2147483991" r:id="rId2"/>
    <p:sldLayoutId id="2147483992" r:id="rId3"/>
    <p:sldLayoutId id="2147483993" r:id="rId4"/>
    <p:sldLayoutId id="2147483994" r:id="rId5"/>
    <p:sldLayoutId id="2147483995" r:id="rId6"/>
    <p:sldLayoutId id="2147483996" r:id="rId7"/>
    <p:sldLayoutId id="2147483997" r:id="rId8"/>
    <p:sldLayoutId id="2147483998" r:id="rId9"/>
    <p:sldLayoutId id="2147483999" r:id="rId10"/>
    <p:sldLayoutId id="214748400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50D29D-28ED-55D3-1362-63A7352FABEF}"/>
              </a:ext>
            </a:extLst>
          </p:cNvPr>
          <p:cNvSpPr>
            <a:spLocks noGrp="1"/>
          </p:cNvSpPr>
          <p:nvPr>
            <p:ph type="title"/>
          </p:nvPr>
        </p:nvSpPr>
        <p:spPr>
          <a:xfrm>
            <a:off x="0" y="1"/>
            <a:ext cx="9180513" cy="1268760"/>
          </a:xfrm>
          <a:prstGeom prst="rect">
            <a:avLst/>
          </a:prstGeom>
          <a:blipFill>
            <a:blip r:embed="rId13"/>
            <a:stretch>
              <a:fillRect/>
            </a:stretch>
          </a:blipFill>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B1852FE-0076-7D27-300D-DA00F2F5632F}"/>
              </a:ext>
            </a:extLst>
          </p:cNvPr>
          <p:cNvSpPr>
            <a:spLocks noGrp="1"/>
          </p:cNvSpPr>
          <p:nvPr>
            <p:ph type="body" idx="1"/>
          </p:nvPr>
        </p:nvSpPr>
        <p:spPr>
          <a:xfrm>
            <a:off x="631825" y="1825625"/>
            <a:ext cx="7916863"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3D221E8-E111-2CB4-9485-70CF1516114D}"/>
              </a:ext>
            </a:extLst>
          </p:cNvPr>
          <p:cNvSpPr>
            <a:spLocks noGrp="1"/>
          </p:cNvSpPr>
          <p:nvPr>
            <p:ph type="dt" sz="half" idx="2"/>
          </p:nvPr>
        </p:nvSpPr>
        <p:spPr>
          <a:xfrm>
            <a:off x="631825" y="6356350"/>
            <a:ext cx="20653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dirty="0"/>
          </a:p>
        </p:txBody>
      </p:sp>
      <p:sp>
        <p:nvSpPr>
          <p:cNvPr id="5" name="Footer Placeholder 4">
            <a:extLst>
              <a:ext uri="{FF2B5EF4-FFF2-40B4-BE49-F238E27FC236}">
                <a16:creationId xmlns:a16="http://schemas.microsoft.com/office/drawing/2014/main" id="{BE5B534F-3880-3273-02B3-CD02A484F141}"/>
              </a:ext>
            </a:extLst>
          </p:cNvPr>
          <p:cNvSpPr>
            <a:spLocks noGrp="1"/>
          </p:cNvSpPr>
          <p:nvPr>
            <p:ph type="ftr" sz="quarter" idx="3"/>
          </p:nvPr>
        </p:nvSpPr>
        <p:spPr>
          <a:xfrm>
            <a:off x="3041650" y="6356350"/>
            <a:ext cx="309721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1C799A68-5C9F-905A-EE68-600DC02ED17D}"/>
              </a:ext>
            </a:extLst>
          </p:cNvPr>
          <p:cNvSpPr>
            <a:spLocks noGrp="1"/>
          </p:cNvSpPr>
          <p:nvPr>
            <p:ph type="sldNum" sz="quarter" idx="4"/>
          </p:nvPr>
        </p:nvSpPr>
        <p:spPr>
          <a:xfrm>
            <a:off x="6483350" y="6356350"/>
            <a:ext cx="206533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6EA59-084A-4B7E-9CF3-AD168B95E712}" type="slidenum">
              <a:rPr lang="en-GB" smtClean="0"/>
              <a:t>‹#›</a:t>
            </a:fld>
            <a:endParaRPr lang="en-GB" dirty="0"/>
          </a:p>
        </p:txBody>
      </p:sp>
    </p:spTree>
    <p:extLst>
      <p:ext uri="{BB962C8B-B14F-4D97-AF65-F5344CB8AC3E}">
        <p14:creationId xmlns:p14="http://schemas.microsoft.com/office/powerpoint/2010/main" val="3564826372"/>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uka.org.uk/governance/health-safety/online-accident-incident-report-form/"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uka.org.uk/competition/rules-of-competition/"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84BC8379-06B0-530F-003C-DEA50C121899}"/>
              </a:ext>
            </a:extLst>
          </p:cNvPr>
          <p:cNvSpPr txBox="1">
            <a:spLocks noChangeArrowheads="1"/>
          </p:cNvSpPr>
          <p:nvPr/>
        </p:nvSpPr>
        <p:spPr bwMode="auto">
          <a:xfrm>
            <a:off x="442913" y="5486400"/>
            <a:ext cx="5983287"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dirty="0">
                <a:solidFill>
                  <a:schemeClr val="bg1"/>
                </a:solidFill>
              </a:rPr>
              <a:t>Presentation prepared by: Ryan Murphy</a:t>
            </a:r>
          </a:p>
          <a:p>
            <a:pPr>
              <a:lnSpc>
                <a:spcPct val="130000"/>
              </a:lnSpc>
              <a:spcBef>
                <a:spcPct val="0"/>
              </a:spcBef>
              <a:buClrTx/>
              <a:buFontTx/>
              <a:buNone/>
            </a:pPr>
            <a:r>
              <a:rPr lang="en-US" altLang="en-US" sz="1200" dirty="0">
                <a:solidFill>
                  <a:schemeClr val="bg1"/>
                </a:solidFill>
              </a:rPr>
              <a:t>Presentation to: Claire Furlong</a:t>
            </a:r>
          </a:p>
          <a:p>
            <a:pPr>
              <a:lnSpc>
                <a:spcPct val="130000"/>
              </a:lnSpc>
              <a:spcBef>
                <a:spcPct val="0"/>
              </a:spcBef>
              <a:buClrTx/>
              <a:buFontTx/>
              <a:buNone/>
            </a:pPr>
            <a:r>
              <a:rPr lang="en-US" altLang="en-US" sz="1200" dirty="0">
                <a:solidFill>
                  <a:schemeClr val="bg1"/>
                </a:solidFill>
              </a:rPr>
              <a:t>Date: XX/XX/XX</a:t>
            </a:r>
          </a:p>
        </p:txBody>
      </p:sp>
      <p:sp>
        <p:nvSpPr>
          <p:cNvPr id="5123" name="Text Box 5">
            <a:extLst>
              <a:ext uri="{FF2B5EF4-FFF2-40B4-BE49-F238E27FC236}">
                <a16:creationId xmlns:a16="http://schemas.microsoft.com/office/drawing/2014/main" id="{7B2EF55B-7942-F54C-909F-7727BD994882}"/>
              </a:ext>
            </a:extLst>
          </p:cNvPr>
          <p:cNvSpPr txBox="1">
            <a:spLocks noChangeArrowheads="1"/>
          </p:cNvSpPr>
          <p:nvPr/>
        </p:nvSpPr>
        <p:spPr bwMode="auto">
          <a:xfrm>
            <a:off x="442913" y="6019800"/>
            <a:ext cx="705485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dirty="0">
                <a:solidFill>
                  <a:schemeClr val="bg1"/>
                </a:solidFill>
              </a:rPr>
              <a:t>Presentation prepared by: Ryan Murphy. Date: XX/XX/XX</a:t>
            </a:r>
          </a:p>
        </p:txBody>
      </p:sp>
      <p:sp>
        <p:nvSpPr>
          <p:cNvPr id="3" name="Rectangle 2">
            <a:extLst>
              <a:ext uri="{FF2B5EF4-FFF2-40B4-BE49-F238E27FC236}">
                <a16:creationId xmlns:a16="http://schemas.microsoft.com/office/drawing/2014/main" id="{9BB81276-876C-70DE-A49D-0D25664E1744}"/>
              </a:ext>
            </a:extLst>
          </p:cNvPr>
          <p:cNvSpPr/>
          <p:nvPr/>
        </p:nvSpPr>
        <p:spPr>
          <a:xfrm>
            <a:off x="2294731" y="2197893"/>
            <a:ext cx="4591050" cy="2831544"/>
          </a:xfrm>
          <a:prstGeom prst="rect">
            <a:avLst/>
          </a:prstGeom>
        </p:spPr>
        <p:txBody>
          <a:bodyPr>
            <a:spAutoFit/>
          </a:bodyPr>
          <a:lstStyle/>
          <a:p>
            <a:pPr algn="ctr">
              <a:defRPr/>
            </a:pPr>
            <a:r>
              <a:rPr lang="en-US" sz="2800" b="1" dirty="0">
                <a:solidFill>
                  <a:srgbClr val="00367C"/>
                </a:solidFill>
                <a:latin typeface="+mj-lt"/>
              </a:rPr>
              <a:t>OFFICIALS EDUCATION</a:t>
            </a:r>
            <a:br>
              <a:rPr lang="en-US" sz="2800" b="1" dirty="0">
                <a:solidFill>
                  <a:srgbClr val="00367C"/>
                </a:solidFill>
                <a:latin typeface="+mj-lt"/>
              </a:rPr>
            </a:br>
            <a:r>
              <a:rPr lang="en-US" sz="2800" b="1" dirty="0">
                <a:solidFill>
                  <a:srgbClr val="00367C"/>
                </a:solidFill>
                <a:latin typeface="+mj-lt"/>
              </a:rPr>
              <a:t>Endurance Level 1 - 3</a:t>
            </a:r>
          </a:p>
          <a:p>
            <a:pPr algn="ctr" eaLnBrk="1" hangingPunct="1">
              <a:defRPr/>
            </a:pPr>
            <a:endParaRPr lang="en-US" altLang="en-US" sz="2800" b="1" dirty="0">
              <a:solidFill>
                <a:srgbClr val="00367C"/>
              </a:solidFill>
              <a:latin typeface="+mn-lt"/>
            </a:endParaRPr>
          </a:p>
          <a:p>
            <a:pPr algn="ctr" eaLnBrk="1" hangingPunct="1">
              <a:defRPr/>
            </a:pPr>
            <a:r>
              <a:rPr lang="en-US" altLang="en-US" sz="2800" b="1" dirty="0">
                <a:solidFill>
                  <a:srgbClr val="00367C"/>
                </a:solidFill>
                <a:latin typeface="+mn-lt"/>
              </a:rPr>
              <a:t>LEVEL 2</a:t>
            </a:r>
          </a:p>
          <a:p>
            <a:pPr algn="ctr" eaLnBrk="1" hangingPunct="1">
              <a:defRPr/>
            </a:pPr>
            <a:r>
              <a:rPr lang="en-US" altLang="en-US" sz="2800" b="1" dirty="0">
                <a:solidFill>
                  <a:srgbClr val="00367C"/>
                </a:solidFill>
                <a:latin typeface="+mn-lt"/>
              </a:rPr>
              <a:t>Self-Paced Module</a:t>
            </a:r>
          </a:p>
          <a:p>
            <a:pPr algn="ctr" eaLnBrk="1" hangingPunct="1">
              <a:defRPr/>
            </a:pPr>
            <a:r>
              <a:rPr lang="en-US" altLang="en-US" sz="2800" b="1" dirty="0">
                <a:solidFill>
                  <a:srgbClr val="00367C"/>
                </a:solidFill>
                <a:latin typeface="+mn-lt"/>
              </a:rPr>
              <a:t>RACE REFEREE</a:t>
            </a:r>
          </a:p>
          <a:p>
            <a:pPr algn="ctr">
              <a:defRPr/>
            </a:pPr>
            <a:r>
              <a:rPr lang="en-US" sz="1000" b="1" dirty="0">
                <a:solidFill>
                  <a:srgbClr val="00367C"/>
                </a:solidFill>
                <a:latin typeface="+mj-lt"/>
              </a:rPr>
              <a:t>February 2026_01/02/2026</a:t>
            </a:r>
            <a:endParaRPr lang="en-GB" sz="1000" b="1" dirty="0">
              <a:solidFill>
                <a:srgbClr val="00367C"/>
              </a:solidFill>
              <a:latin typeface="+mj-lt"/>
            </a:endParaRPr>
          </a:p>
        </p:txBody>
      </p:sp>
      <p:sp>
        <p:nvSpPr>
          <p:cNvPr id="4" name="Slide Number Placeholder 3">
            <a:extLst>
              <a:ext uri="{FF2B5EF4-FFF2-40B4-BE49-F238E27FC236}">
                <a16:creationId xmlns:a16="http://schemas.microsoft.com/office/drawing/2014/main" id="{83F51BC6-22CD-C43E-14FD-E7043AC42ADB}"/>
              </a:ext>
            </a:extLst>
          </p:cNvPr>
          <p:cNvSpPr>
            <a:spLocks noGrp="1"/>
          </p:cNvSpPr>
          <p:nvPr>
            <p:ph type="sldNum" sz="quarter" idx="10"/>
          </p:nvPr>
        </p:nvSpPr>
        <p:spPr/>
        <p:txBody>
          <a:bodyPr/>
          <a:lstStyle/>
          <a:p>
            <a:fld id="{2BBA48F4-2083-4457-BA33-05289B26A2A4}"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3F292AF-C622-956C-4F40-79B111C6860F}"/>
              </a:ext>
            </a:extLst>
          </p:cNvPr>
          <p:cNvSpPr/>
          <p:nvPr/>
        </p:nvSpPr>
        <p:spPr>
          <a:xfrm>
            <a:off x="449796" y="1218395"/>
            <a:ext cx="2798762" cy="461962"/>
          </a:xfrm>
          <a:prstGeom prst="rect">
            <a:avLst/>
          </a:prstGeom>
        </p:spPr>
        <p:txBody>
          <a:bodyPr wrap="none">
            <a:spAutoFit/>
          </a:bodyPr>
          <a:lstStyle/>
          <a:p>
            <a:pPr eaLnBrk="1" hangingPunct="1">
              <a:defRPr/>
            </a:pPr>
            <a:r>
              <a:rPr lang="en-US" altLang="en-US" b="1" dirty="0">
                <a:solidFill>
                  <a:srgbClr val="00367C"/>
                </a:solidFill>
                <a:latin typeface="+mj-lt"/>
                <a:cs typeface="Arial" panose="020B0604020202020204" pitchFamily="34" charset="0"/>
              </a:rPr>
              <a:t>Responsibilities 2</a:t>
            </a:r>
          </a:p>
        </p:txBody>
      </p:sp>
      <p:sp>
        <p:nvSpPr>
          <p:cNvPr id="12291" name="Rectangle 2">
            <a:extLst>
              <a:ext uri="{FF2B5EF4-FFF2-40B4-BE49-F238E27FC236}">
                <a16:creationId xmlns:a16="http://schemas.microsoft.com/office/drawing/2014/main" id="{6C536053-DFAE-5D56-A704-5C080767987E}"/>
              </a:ext>
            </a:extLst>
          </p:cNvPr>
          <p:cNvSpPr>
            <a:spLocks noChangeArrowheads="1"/>
          </p:cNvSpPr>
          <p:nvPr/>
        </p:nvSpPr>
        <p:spPr bwMode="auto">
          <a:xfrm>
            <a:off x="449796" y="1680357"/>
            <a:ext cx="8280920" cy="436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0"/>
              </a:spcAft>
              <a:buClr>
                <a:srgbClr val="00367C"/>
              </a:buClr>
              <a:buNone/>
            </a:pPr>
            <a:r>
              <a:rPr lang="en-US" altLang="en-US" sz="2200" b="1" dirty="0">
                <a:cs typeface="Arial" panose="020B0604020202020204" pitchFamily="34" charset="0"/>
              </a:rPr>
              <a:t>Health &amp; Safety:</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The Referee may decide </a:t>
            </a:r>
            <a:r>
              <a:rPr lang="en-GB" altLang="en-US" sz="2200" b="1" dirty="0">
                <a:cs typeface="Arial" panose="020B0604020202020204" pitchFamily="34" charset="0"/>
              </a:rPr>
              <a:t>that in their opinion there is a Health &amp; Safety risk – at the start, finish or part of the course.</a:t>
            </a:r>
          </a:p>
          <a:p>
            <a:pPr marL="342000" indent="-342000" eaLnBrk="1" hangingPunct="1">
              <a:spcBef>
                <a:spcPct val="0"/>
              </a:spcBef>
              <a:spcAft>
                <a:spcPts val="800"/>
              </a:spcAft>
              <a:buClr>
                <a:srgbClr val="00367C"/>
              </a:buClr>
            </a:pPr>
            <a:r>
              <a:rPr lang="en-GB" altLang="en-US" sz="2200" b="1" dirty="0">
                <a:cs typeface="Arial" panose="020B0604020202020204" pitchFamily="34" charset="0"/>
              </a:rPr>
              <a:t>The appropriate protocol would be to </a:t>
            </a:r>
            <a:r>
              <a:rPr lang="en-US" altLang="en-US" sz="2200" b="1" dirty="0">
                <a:cs typeface="Arial" panose="020B0604020202020204" pitchFamily="34" charset="0"/>
              </a:rPr>
              <a:t>consult with other members of the Event Management team; including the Event Director, Event Manager, Course Director / Clerk of Course (for cross-country races), Safety Officer, Meeting Manager or the Chief Starter, as appropriate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A decision would then be taken with the Event Director and everyone concerned informed of any required appropriate action</a:t>
            </a:r>
          </a:p>
        </p:txBody>
      </p:sp>
      <p:sp>
        <p:nvSpPr>
          <p:cNvPr id="3" name="Slide Number Placeholder 2">
            <a:extLst>
              <a:ext uri="{FF2B5EF4-FFF2-40B4-BE49-F238E27FC236}">
                <a16:creationId xmlns:a16="http://schemas.microsoft.com/office/drawing/2014/main" id="{9D954113-A3EC-6B7A-7722-06322D84CA5A}"/>
              </a:ext>
            </a:extLst>
          </p:cNvPr>
          <p:cNvSpPr>
            <a:spLocks noGrp="1"/>
          </p:cNvSpPr>
          <p:nvPr>
            <p:ph type="sldNum" sz="quarter" idx="10"/>
          </p:nvPr>
        </p:nvSpPr>
        <p:spPr/>
        <p:txBody>
          <a:bodyPr/>
          <a:lstStyle/>
          <a:p>
            <a:fld id="{2BBA48F4-2083-4457-BA33-05289B26A2A4}"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B30606-1824-B221-E243-BD16B495AAEE}"/>
              </a:ext>
            </a:extLst>
          </p:cNvPr>
          <p:cNvSpPr/>
          <p:nvPr/>
        </p:nvSpPr>
        <p:spPr>
          <a:xfrm>
            <a:off x="521804" y="1197736"/>
            <a:ext cx="2751074" cy="461665"/>
          </a:xfrm>
          <a:prstGeom prst="rect">
            <a:avLst/>
          </a:prstGeom>
        </p:spPr>
        <p:txBody>
          <a:bodyPr wrap="none">
            <a:spAutoFit/>
          </a:bodyPr>
          <a:lstStyle/>
          <a:p>
            <a:pPr eaLnBrk="1" hangingPunct="1">
              <a:defRPr/>
            </a:pPr>
            <a:r>
              <a:rPr lang="en-US" altLang="en-US" b="1" dirty="0">
                <a:solidFill>
                  <a:srgbClr val="00367C"/>
                </a:solidFill>
                <a:latin typeface="+mj-lt"/>
              </a:rPr>
              <a:t>Duties: Pre-Event</a:t>
            </a:r>
          </a:p>
        </p:txBody>
      </p:sp>
      <p:sp>
        <p:nvSpPr>
          <p:cNvPr id="3" name="Rectangle 2">
            <a:extLst>
              <a:ext uri="{FF2B5EF4-FFF2-40B4-BE49-F238E27FC236}">
                <a16:creationId xmlns:a16="http://schemas.microsoft.com/office/drawing/2014/main" id="{01F52986-910D-473F-70BC-191EC9E4C654}"/>
              </a:ext>
            </a:extLst>
          </p:cNvPr>
          <p:cNvSpPr/>
          <p:nvPr/>
        </p:nvSpPr>
        <p:spPr>
          <a:xfrm>
            <a:off x="521804" y="1627772"/>
            <a:ext cx="8136904" cy="4462760"/>
          </a:xfrm>
          <a:prstGeom prst="rect">
            <a:avLst/>
          </a:prstGeom>
        </p:spPr>
        <p:txBody>
          <a:bodyPr wrap="square">
            <a:spAutoFit/>
          </a:bodyPr>
          <a:lstStyle/>
          <a:p>
            <a:pPr>
              <a:spcAft>
                <a:spcPts val="800"/>
              </a:spcAft>
              <a:buClr>
                <a:srgbClr val="00367C"/>
              </a:buClr>
              <a:defRPr/>
            </a:pPr>
            <a:r>
              <a:rPr lang="en-US" sz="2200" b="1" dirty="0">
                <a:latin typeface="Arial" panose="020B0604020202020204" pitchFamily="34" charset="0"/>
                <a:cs typeface="Arial" panose="020B0604020202020204" pitchFamily="34" charset="0"/>
              </a:rPr>
              <a:t>The Referee or Assistant Referee has several pre-event duties to allow them to fulfil their role:</a:t>
            </a:r>
          </a:p>
          <a:p>
            <a:pPr marL="342000" indent="-342000">
              <a:spcAft>
                <a:spcPts val="800"/>
              </a:spcAft>
              <a:buClr>
                <a:srgbClr val="00367C"/>
              </a:buClr>
              <a:buFont typeface="Arial" panose="020B0604020202020204" pitchFamily="34" charset="0"/>
              <a:buChar char="•"/>
              <a:defRPr/>
            </a:pPr>
            <a:r>
              <a:rPr lang="en-US" sz="2200" b="1" dirty="0">
                <a:latin typeface="Arial" panose="020B0604020202020204" pitchFamily="34" charset="0"/>
                <a:cs typeface="Arial" panose="020B0604020202020204" pitchFamily="34" charset="0"/>
              </a:rPr>
              <a:t>Liaise with the Event Organiser </a:t>
            </a:r>
            <a:r>
              <a:rPr lang="en-GB" sz="2200" b="1" dirty="0">
                <a:latin typeface="Arial" panose="020B0604020202020204" pitchFamily="34" charset="0"/>
                <a:cs typeface="Arial" panose="020B0604020202020204" pitchFamily="34" charset="0"/>
              </a:rPr>
              <a:t>and obtain appropriate Pre-Event race documentation and resources</a:t>
            </a:r>
            <a:r>
              <a:rPr lang="en-US" sz="2200" b="1" dirty="0">
                <a:latin typeface="Arial" panose="020B0604020202020204" pitchFamily="34" charset="0"/>
                <a:cs typeface="Arial" panose="020B0604020202020204" pitchFamily="34" charset="0"/>
              </a:rPr>
              <a:t> </a:t>
            </a:r>
            <a:r>
              <a:rPr lang="en-GB" sz="2200" b="1" dirty="0">
                <a:latin typeface="Arial" panose="020B0604020202020204" pitchFamily="34" charset="0"/>
                <a:cs typeface="Arial" panose="020B0604020202020204" pitchFamily="34" charset="0"/>
              </a:rPr>
              <a:t>from the Race Organiser</a:t>
            </a:r>
            <a:endParaRPr lang="en-US" sz="2200" b="1" dirty="0">
              <a:latin typeface="Arial" panose="020B0604020202020204" pitchFamily="34" charset="0"/>
              <a:cs typeface="Arial" panose="020B0604020202020204" pitchFamily="34" charset="0"/>
            </a:endParaRPr>
          </a:p>
          <a:p>
            <a:pPr marL="342000" indent="-342000">
              <a:spcAft>
                <a:spcPts val="800"/>
              </a:spcAft>
              <a:buClr>
                <a:srgbClr val="00367C"/>
              </a:buClr>
              <a:buFont typeface="Arial" panose="020B0604020202020204" pitchFamily="34" charset="0"/>
              <a:buChar char="•"/>
              <a:defRPr/>
            </a:pPr>
            <a:r>
              <a:rPr lang="en-US" sz="2200" b="1" dirty="0">
                <a:latin typeface="Arial" panose="020B0604020202020204" pitchFamily="34" charset="0"/>
                <a:cs typeface="Arial" panose="020B0604020202020204" pitchFamily="34" charset="0"/>
              </a:rPr>
              <a:t>Be familiar with the results systems in place and satisfied that they are appropriate for the event</a:t>
            </a:r>
          </a:p>
          <a:p>
            <a:pPr marL="342000" indent="-342000">
              <a:buClr>
                <a:srgbClr val="00367C"/>
              </a:buClr>
              <a:buFont typeface="Arial" panose="020B0604020202020204" pitchFamily="34" charset="0"/>
              <a:buChar char="•"/>
              <a:defRPr/>
            </a:pPr>
            <a:r>
              <a:rPr lang="en-GB" sz="2200" b="1" dirty="0">
                <a:latin typeface="Arial" panose="020B0604020202020204" pitchFamily="34" charset="0"/>
                <a:cs typeface="Arial" panose="020B0604020202020204" pitchFamily="34" charset="0"/>
              </a:rPr>
              <a:t>Submission of a race report or assessment of the event may be required, the Referee should therefore familiarise themselves with reporting requirements beforehand and may carry a copy of these with them on the day for reference</a:t>
            </a:r>
          </a:p>
        </p:txBody>
      </p:sp>
      <p:sp>
        <p:nvSpPr>
          <p:cNvPr id="4" name="Slide Number Placeholder 3">
            <a:extLst>
              <a:ext uri="{FF2B5EF4-FFF2-40B4-BE49-F238E27FC236}">
                <a16:creationId xmlns:a16="http://schemas.microsoft.com/office/drawing/2014/main" id="{D5215FEC-47C9-8431-98A5-FBC080C18BF1}"/>
              </a:ext>
            </a:extLst>
          </p:cNvPr>
          <p:cNvSpPr>
            <a:spLocks noGrp="1"/>
          </p:cNvSpPr>
          <p:nvPr>
            <p:ph type="sldNum" sz="quarter" idx="10"/>
          </p:nvPr>
        </p:nvSpPr>
        <p:spPr/>
        <p:txBody>
          <a:bodyPr/>
          <a:lstStyle/>
          <a:p>
            <a:fld id="{2BBA48F4-2083-4457-BA33-05289B26A2A4}" type="slidenum">
              <a:rPr lang="en-GB" smtClean="0"/>
              <a:t>11</a:t>
            </a:fld>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13F119-120F-D2D0-4050-589BF1702F0A}"/>
              </a:ext>
            </a:extLst>
          </p:cNvPr>
          <p:cNvSpPr/>
          <p:nvPr/>
        </p:nvSpPr>
        <p:spPr>
          <a:xfrm>
            <a:off x="486804" y="1659284"/>
            <a:ext cx="4525598" cy="461665"/>
          </a:xfrm>
          <a:prstGeom prst="rect">
            <a:avLst/>
          </a:prstGeom>
        </p:spPr>
        <p:txBody>
          <a:bodyPr wrap="none">
            <a:spAutoFit/>
          </a:bodyPr>
          <a:lstStyle/>
          <a:p>
            <a:pPr eaLnBrk="1" hangingPunct="1">
              <a:defRPr/>
            </a:pPr>
            <a:r>
              <a:rPr lang="en-US" altLang="en-US" b="1" dirty="0">
                <a:solidFill>
                  <a:srgbClr val="00367C"/>
                </a:solidFill>
                <a:latin typeface="+mj-lt"/>
              </a:rPr>
              <a:t>Duties: Morning of the Race 1</a:t>
            </a:r>
          </a:p>
        </p:txBody>
      </p:sp>
      <p:sp>
        <p:nvSpPr>
          <p:cNvPr id="14339" name="Rectangle 2">
            <a:extLst>
              <a:ext uri="{FF2B5EF4-FFF2-40B4-BE49-F238E27FC236}">
                <a16:creationId xmlns:a16="http://schemas.microsoft.com/office/drawing/2014/main" id="{AC082D5D-5BA2-896E-700F-5E462EC221F1}"/>
              </a:ext>
            </a:extLst>
          </p:cNvPr>
          <p:cNvSpPr>
            <a:spLocks noChangeArrowheads="1"/>
          </p:cNvSpPr>
          <p:nvPr/>
        </p:nvSpPr>
        <p:spPr bwMode="auto">
          <a:xfrm>
            <a:off x="486804" y="2120949"/>
            <a:ext cx="8206904"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
                <a:srgbClr val="00367C"/>
              </a:buClr>
              <a:buNone/>
            </a:pPr>
            <a:r>
              <a:rPr lang="en-US" altLang="en-US" sz="2200" b="1" dirty="0">
                <a:cs typeface="Arial" panose="020B0604020202020204" pitchFamily="34" charset="0"/>
              </a:rPr>
              <a:t>On the morning of the race the Referee should:</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Report attendance and check the risk assessment is available on the day for inspection, if requested</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Arrive in good time prior to the first race, to carry out duties and inspect the course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Prior to the meeting starting:</a:t>
            </a:r>
          </a:p>
          <a:p>
            <a:pPr marL="684000" indent="-342000" eaLnBrk="1" hangingPunct="1">
              <a:spcBef>
                <a:spcPct val="0"/>
              </a:spcBef>
              <a:spcAft>
                <a:spcPts val="0"/>
              </a:spcAft>
              <a:buClr>
                <a:srgbClr val="00367C"/>
              </a:buClr>
              <a:buSzPct val="75000"/>
              <a:buFont typeface="Courier New" panose="02070309020205020404" pitchFamily="49" charset="0"/>
              <a:buChar char="o"/>
            </a:pPr>
            <a:r>
              <a:rPr lang="en-US" altLang="en-US" sz="2200" b="1" dirty="0">
                <a:cs typeface="Arial" panose="020B0604020202020204" pitchFamily="34" charset="0"/>
              </a:rPr>
              <a:t>M</a:t>
            </a:r>
            <a:r>
              <a:rPr lang="en-GB" altLang="en-US" sz="2200" b="1" dirty="0">
                <a:cs typeface="Arial" panose="020B0604020202020204" pitchFamily="34" charset="0"/>
              </a:rPr>
              <a:t>eet with Chief Officials well before the start of the event explaining in detail what is expected from them and their staff</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Radio check with chief officials, to make sure they are working, this should be incorporated into the pre-race checks</a:t>
            </a:r>
          </a:p>
        </p:txBody>
      </p:sp>
      <p:sp>
        <p:nvSpPr>
          <p:cNvPr id="3" name="Slide Number Placeholder 2">
            <a:extLst>
              <a:ext uri="{FF2B5EF4-FFF2-40B4-BE49-F238E27FC236}">
                <a16:creationId xmlns:a16="http://schemas.microsoft.com/office/drawing/2014/main" id="{B1B5B971-72A2-2C50-DDB1-8E628539D463}"/>
              </a:ext>
            </a:extLst>
          </p:cNvPr>
          <p:cNvSpPr>
            <a:spLocks noGrp="1"/>
          </p:cNvSpPr>
          <p:nvPr>
            <p:ph type="sldNum" sz="quarter" idx="10"/>
          </p:nvPr>
        </p:nvSpPr>
        <p:spPr/>
        <p:txBody>
          <a:bodyPr/>
          <a:lstStyle/>
          <a:p>
            <a:fld id="{2BBA48F4-2083-4457-BA33-05289B26A2A4}" type="slidenum">
              <a:rPr lang="en-GB" smtClean="0"/>
              <a:t>12</a:t>
            </a:fld>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E50CDAD6-DD70-C00E-6812-9D8D8E880F23}"/>
              </a:ext>
            </a:extLst>
          </p:cNvPr>
          <p:cNvSpPr>
            <a:spLocks noChangeArrowheads="1"/>
          </p:cNvSpPr>
          <p:nvPr/>
        </p:nvSpPr>
        <p:spPr bwMode="auto">
          <a:xfrm>
            <a:off x="413791" y="1139524"/>
            <a:ext cx="452559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buFontTx/>
              <a:buNone/>
            </a:pPr>
            <a:r>
              <a:rPr lang="en-US" altLang="en-US" sz="2400" b="1" dirty="0">
                <a:solidFill>
                  <a:srgbClr val="00367C"/>
                </a:solidFill>
                <a:cs typeface="Arial" panose="020B0604020202020204" pitchFamily="34" charset="0"/>
              </a:rPr>
              <a:t>Duties: Morning of the Race 2</a:t>
            </a:r>
          </a:p>
        </p:txBody>
      </p:sp>
      <p:sp>
        <p:nvSpPr>
          <p:cNvPr id="15363" name="Rectangle 2">
            <a:extLst>
              <a:ext uri="{FF2B5EF4-FFF2-40B4-BE49-F238E27FC236}">
                <a16:creationId xmlns:a16="http://schemas.microsoft.com/office/drawing/2014/main" id="{D55D4BB1-DC82-09F0-33B8-E5B27FBA0B98}"/>
              </a:ext>
            </a:extLst>
          </p:cNvPr>
          <p:cNvSpPr>
            <a:spLocks noChangeArrowheads="1"/>
          </p:cNvSpPr>
          <p:nvPr/>
        </p:nvSpPr>
        <p:spPr bwMode="auto">
          <a:xfrm>
            <a:off x="413791" y="1567826"/>
            <a:ext cx="8352929" cy="5037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
                <a:srgbClr val="00367C"/>
              </a:buClr>
              <a:buNone/>
            </a:pPr>
            <a:r>
              <a:rPr lang="en-US" altLang="en-US" sz="2200" b="1" dirty="0">
                <a:cs typeface="Arial" panose="020B0604020202020204" pitchFamily="34" charset="0"/>
              </a:rPr>
              <a:t>Course Inspection: </a:t>
            </a:r>
            <a:r>
              <a:rPr lang="en-GB" altLang="en-US" sz="2200" b="1" dirty="0">
                <a:cs typeface="Arial" panose="020B0604020202020204" pitchFamily="34" charset="0"/>
              </a:rPr>
              <a:t>Enables the Referee to check they are satisfied the course is in a suitable condition for the race to go ahead in the agreed format and the course is ready for the race to begin;</a:t>
            </a:r>
            <a:r>
              <a:rPr lang="en-US" altLang="en-US" sz="2200" b="1" dirty="0">
                <a:cs typeface="Arial" panose="020B0604020202020204" pitchFamily="34" charset="0"/>
              </a:rPr>
              <a:t> including final H&amp;S checks</a:t>
            </a:r>
            <a:r>
              <a:rPr lang="en-GB" altLang="en-US" sz="2200" b="1" dirty="0">
                <a:cs typeface="Arial" panose="020B0604020202020204" pitchFamily="34" charset="0"/>
              </a:rPr>
              <a:t>, roadworks, etc</a:t>
            </a:r>
            <a:r>
              <a:rPr lang="en-US" altLang="en-US" sz="2200" b="1" dirty="0">
                <a:cs typeface="Arial" panose="020B0604020202020204" pitchFamily="34" charset="0"/>
              </a:rPr>
              <a:t>.</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Cross Country Races: The Referee or appointed Assistant must “walk the course” with the “Clerk of Course”, or their Appointed Assistant, before the event.</a:t>
            </a:r>
          </a:p>
          <a:p>
            <a:pPr marL="684000" indent="-342000" eaLnBrk="1" hangingPunct="1">
              <a:spcBef>
                <a:spcPct val="0"/>
              </a:spcBef>
              <a:spcAft>
                <a:spcPts val="0"/>
              </a:spcAft>
              <a:buClr>
                <a:srgbClr val="00367C"/>
              </a:buClr>
              <a:buSzPct val="75000"/>
              <a:buFont typeface="Courier New" panose="02070309020205020404" pitchFamily="49" charset="0"/>
              <a:buChar char="o"/>
            </a:pPr>
            <a:r>
              <a:rPr lang="en-US" altLang="en-US" sz="2200" b="1" dirty="0">
                <a:cs typeface="Arial" panose="020B0604020202020204" pitchFamily="34" charset="0"/>
              </a:rPr>
              <a:t>For high-profile events it is usual to walk</a:t>
            </a:r>
            <a:r>
              <a:rPr lang="en-GB" altLang="en-US" sz="2200" b="1" dirty="0">
                <a:cs typeface="Arial" panose="020B0604020202020204" pitchFamily="34" charset="0"/>
              </a:rPr>
              <a:t> the course </a:t>
            </a:r>
            <a:r>
              <a:rPr lang="en-US" altLang="en-US" sz="2200" b="1" dirty="0">
                <a:cs typeface="Arial" panose="020B0604020202020204" pitchFamily="34" charset="0"/>
              </a:rPr>
              <a:t>the day before and again on the morning of the race.</a:t>
            </a:r>
          </a:p>
          <a:p>
            <a:pPr marL="684000" indent="-342000" eaLnBrk="1" hangingPunct="1">
              <a:spcBef>
                <a:spcPct val="0"/>
              </a:spcBef>
              <a:spcAft>
                <a:spcPts val="8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For smaller races, inspection will most likely be done on the morning of the race.</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Road Races: The Referee should complete course inspection on the morning of the race; </a:t>
            </a:r>
            <a:r>
              <a:rPr lang="en-GB" altLang="en-US" sz="2200" b="1" dirty="0">
                <a:cs typeface="Arial" panose="020B0604020202020204" pitchFamily="34" charset="0"/>
              </a:rPr>
              <a:t>by car for longer distances.</a:t>
            </a:r>
            <a:endParaRPr lang="en-US" altLang="en-US" sz="2200" b="1" dirty="0">
              <a:cs typeface="Arial" panose="020B0604020202020204" pitchFamily="34" charset="0"/>
            </a:endParaRPr>
          </a:p>
        </p:txBody>
      </p:sp>
      <p:sp>
        <p:nvSpPr>
          <p:cNvPr id="2" name="Slide Number Placeholder 1">
            <a:extLst>
              <a:ext uri="{FF2B5EF4-FFF2-40B4-BE49-F238E27FC236}">
                <a16:creationId xmlns:a16="http://schemas.microsoft.com/office/drawing/2014/main" id="{E4841E0E-9125-3446-EDC2-BC8443BCEBF5}"/>
              </a:ext>
            </a:extLst>
          </p:cNvPr>
          <p:cNvSpPr>
            <a:spLocks noGrp="1"/>
          </p:cNvSpPr>
          <p:nvPr>
            <p:ph type="sldNum" sz="quarter" idx="10"/>
          </p:nvPr>
        </p:nvSpPr>
        <p:spPr/>
        <p:txBody>
          <a:bodyPr/>
          <a:lstStyle/>
          <a:p>
            <a:fld id="{2BBA48F4-2083-4457-BA33-05289B26A2A4}" type="slidenum">
              <a:rPr lang="en-GB" smtClean="0"/>
              <a:t>13</a:t>
            </a:fld>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0EA8A937-0058-05BF-93D6-20EA9C84FB50}"/>
              </a:ext>
            </a:extLst>
          </p:cNvPr>
          <p:cNvSpPr>
            <a:spLocks noChangeArrowheads="1"/>
          </p:cNvSpPr>
          <p:nvPr/>
        </p:nvSpPr>
        <p:spPr bwMode="auto">
          <a:xfrm>
            <a:off x="413792" y="1340768"/>
            <a:ext cx="46105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buClrTx/>
              <a:buFontTx/>
              <a:buNone/>
            </a:pPr>
            <a:r>
              <a:rPr lang="en-US" altLang="en-US" sz="2400" b="1" dirty="0">
                <a:solidFill>
                  <a:srgbClr val="00367C"/>
                </a:solidFill>
                <a:cs typeface="Arial" panose="020B0604020202020204" pitchFamily="34" charset="0"/>
              </a:rPr>
              <a:t>Duties: Morning of the Race 3</a:t>
            </a:r>
          </a:p>
        </p:txBody>
      </p:sp>
      <p:sp>
        <p:nvSpPr>
          <p:cNvPr id="16387" name="Rectangle 2">
            <a:extLst>
              <a:ext uri="{FF2B5EF4-FFF2-40B4-BE49-F238E27FC236}">
                <a16:creationId xmlns:a16="http://schemas.microsoft.com/office/drawing/2014/main" id="{D179C92D-5CEB-AA9B-EA2E-95E2FA460164}"/>
              </a:ext>
            </a:extLst>
          </p:cNvPr>
          <p:cNvSpPr>
            <a:spLocks noChangeArrowheads="1"/>
          </p:cNvSpPr>
          <p:nvPr/>
        </p:nvSpPr>
        <p:spPr bwMode="auto">
          <a:xfrm>
            <a:off x="413792" y="1783818"/>
            <a:ext cx="8315920" cy="490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spcAft>
                <a:spcPts val="800"/>
              </a:spcAft>
              <a:buClr>
                <a:srgbClr val="00367C"/>
              </a:buClr>
            </a:pPr>
            <a:r>
              <a:rPr lang="en-US" altLang="en-US" sz="2200" b="1" dirty="0">
                <a:cs typeface="Arial" panose="020B0604020202020204" pitchFamily="34" charset="0"/>
              </a:rPr>
              <a:t>Check Start and Finish areas are safe (</a:t>
            </a:r>
            <a:r>
              <a:rPr lang="en-GB" altLang="en-US" sz="2200" b="1" dirty="0">
                <a:cs typeface="Arial" panose="020B0604020202020204" pitchFamily="34" charset="0"/>
              </a:rPr>
              <a:t>positions of race equipment and PA systems, etc.), </a:t>
            </a:r>
            <a:r>
              <a:rPr lang="en-US" altLang="en-US" sz="2200" b="1" dirty="0">
                <a:cs typeface="Arial" panose="020B0604020202020204" pitchFamily="34" charset="0"/>
              </a:rPr>
              <a:t>to ensure they are not obstructing competitors or interfering with officials</a:t>
            </a:r>
            <a:endParaRPr lang="en-GB" altLang="en-US" sz="2200" b="1" dirty="0">
              <a:cs typeface="Arial" panose="020B0604020202020204" pitchFamily="34" charset="0"/>
            </a:endParaRPr>
          </a:p>
          <a:p>
            <a:pPr marL="288000" indent="-288000" eaLnBrk="1" hangingPunct="1">
              <a:spcBef>
                <a:spcPct val="0"/>
              </a:spcBef>
              <a:spcAft>
                <a:spcPts val="800"/>
              </a:spcAft>
              <a:buClr>
                <a:srgbClr val="00367C"/>
              </a:buClr>
            </a:pPr>
            <a:r>
              <a:rPr lang="en-GB" altLang="en-US" sz="2200" b="1" dirty="0">
                <a:cs typeface="Arial" panose="020B0604020202020204" pitchFamily="34" charset="0"/>
              </a:rPr>
              <a:t>Ensure volunteers and officials have been deployed appropriately to cover the start, the race and the finish</a:t>
            </a:r>
          </a:p>
          <a:p>
            <a:pPr marL="288000" indent="-288000" eaLnBrk="1" hangingPunct="1">
              <a:spcBef>
                <a:spcPct val="0"/>
              </a:spcBef>
              <a:spcAft>
                <a:spcPts val="800"/>
              </a:spcAft>
              <a:buClr>
                <a:srgbClr val="00367C"/>
              </a:buClr>
            </a:pPr>
            <a:r>
              <a:rPr lang="en-GB" altLang="en-US" sz="2200" b="1" dirty="0">
                <a:cs typeface="Arial" panose="020B0604020202020204" pitchFamily="34" charset="0"/>
              </a:rPr>
              <a:t>C</a:t>
            </a:r>
            <a:r>
              <a:rPr lang="en-US" altLang="en-US" sz="2200" b="1" dirty="0">
                <a:cs typeface="Arial" panose="020B0604020202020204" pitchFamily="34" charset="0"/>
              </a:rPr>
              <a:t>heck officials at the start and finish are ready</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Referee, jointly with the Race Director / Organiser, Course Director / Clerk of Course (Cross-Country), has the responsibility to declare the race can start and should be satisfied the start area is ready and safe for this to happen</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If the Referee is satisfied this is the case, they should </a:t>
            </a:r>
            <a:r>
              <a:rPr lang="en-GB" altLang="en-US" sz="2200" b="1" dirty="0">
                <a:cs typeface="Arial" panose="020B0604020202020204" pitchFamily="34" charset="0"/>
              </a:rPr>
              <a:t>inform the Race Director that they are happy for the race to start</a:t>
            </a:r>
            <a:endParaRPr lang="en-US" altLang="en-US" sz="2200" b="1" dirty="0">
              <a:cs typeface="Arial" panose="020B0604020202020204" pitchFamily="34" charset="0"/>
            </a:endParaRPr>
          </a:p>
        </p:txBody>
      </p:sp>
      <p:sp>
        <p:nvSpPr>
          <p:cNvPr id="2" name="Slide Number Placeholder 1">
            <a:extLst>
              <a:ext uri="{FF2B5EF4-FFF2-40B4-BE49-F238E27FC236}">
                <a16:creationId xmlns:a16="http://schemas.microsoft.com/office/drawing/2014/main" id="{44D10ADB-B9A1-297E-D347-6925D072A0B5}"/>
              </a:ext>
            </a:extLst>
          </p:cNvPr>
          <p:cNvSpPr>
            <a:spLocks noGrp="1"/>
          </p:cNvSpPr>
          <p:nvPr>
            <p:ph type="sldNum" sz="quarter" idx="10"/>
          </p:nvPr>
        </p:nvSpPr>
        <p:spPr/>
        <p:txBody>
          <a:bodyPr/>
          <a:lstStyle/>
          <a:p>
            <a:fld id="{2BBA48F4-2083-4457-BA33-05289B26A2A4}" type="slidenum">
              <a:rPr lang="en-GB" smtClean="0"/>
              <a:t>14</a:t>
            </a:fld>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3D3E0A-956B-8311-4FD5-6B1EA8CCA2AC}"/>
              </a:ext>
            </a:extLst>
          </p:cNvPr>
          <p:cNvSpPr/>
          <p:nvPr/>
        </p:nvSpPr>
        <p:spPr>
          <a:xfrm>
            <a:off x="413792" y="1296591"/>
            <a:ext cx="4104456" cy="461665"/>
          </a:xfrm>
          <a:prstGeom prst="rect">
            <a:avLst/>
          </a:prstGeom>
        </p:spPr>
        <p:txBody>
          <a:bodyPr wrap="square">
            <a:spAutoFit/>
          </a:bodyPr>
          <a:lstStyle/>
          <a:p>
            <a:pPr eaLnBrk="1" hangingPunct="1">
              <a:defRPr/>
            </a:pPr>
            <a:r>
              <a:rPr lang="en-US" altLang="en-US" b="1" dirty="0">
                <a:solidFill>
                  <a:srgbClr val="00367C"/>
                </a:solidFill>
                <a:latin typeface="+mj-lt"/>
              </a:rPr>
              <a:t>Duties: During the Race 1</a:t>
            </a:r>
          </a:p>
        </p:txBody>
      </p:sp>
      <p:sp>
        <p:nvSpPr>
          <p:cNvPr id="17411" name="Rectangle 2">
            <a:extLst>
              <a:ext uri="{FF2B5EF4-FFF2-40B4-BE49-F238E27FC236}">
                <a16:creationId xmlns:a16="http://schemas.microsoft.com/office/drawing/2014/main" id="{73CA6CFB-9B3E-C7BE-A4C9-E82913FA736A}"/>
              </a:ext>
            </a:extLst>
          </p:cNvPr>
          <p:cNvSpPr>
            <a:spLocks noChangeArrowheads="1"/>
          </p:cNvSpPr>
          <p:nvPr/>
        </p:nvSpPr>
        <p:spPr bwMode="auto">
          <a:xfrm>
            <a:off x="413792" y="1758553"/>
            <a:ext cx="8352928" cy="472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US" altLang="en-US" sz="2200" b="1" dirty="0">
                <a:cs typeface="Arial" panose="020B0604020202020204" pitchFamily="34" charset="0"/>
              </a:rPr>
              <a:t>Observe the race start, to ensure that it is conducted in a fair and safe manner, in line with the competition rules</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Note: The Starter has overall control of the race start</a:t>
            </a:r>
          </a:p>
          <a:p>
            <a:pPr marL="342000" indent="-342000" eaLnBrk="1" hangingPunct="1">
              <a:spcBef>
                <a:spcPct val="0"/>
              </a:spcBef>
              <a:spcAft>
                <a:spcPts val="600"/>
              </a:spcAft>
              <a:buClr>
                <a:srgbClr val="00367C"/>
              </a:buClr>
            </a:pPr>
            <a:r>
              <a:rPr lang="en-GB" altLang="en-US" sz="2200" b="1" dirty="0">
                <a:cs typeface="Arial" panose="020B0604020202020204" pitchFamily="34" charset="0"/>
              </a:rPr>
              <a:t>Observe the conduct of the race and maintain contact with key officials and the organiser throughout</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For lapped courses, relays and changeovers, the Referee should be available to observe laps being completed in accordance with the rules and that changeovers are fair and safe</a:t>
            </a:r>
          </a:p>
          <a:p>
            <a:pPr marL="342000" indent="-342000" eaLnBrk="1" hangingPunct="1">
              <a:spcBef>
                <a:spcPct val="0"/>
              </a:spcBef>
              <a:spcAft>
                <a:spcPts val="600"/>
              </a:spcAft>
              <a:buClr>
                <a:srgbClr val="00367C"/>
              </a:buClr>
            </a:pPr>
            <a:r>
              <a:rPr lang="en-US" altLang="en-US" sz="2200" b="1" dirty="0">
                <a:cs typeface="Arial" panose="020B0604020202020204" pitchFamily="34" charset="0"/>
              </a:rPr>
              <a:t>Infringements during the race will be reported to the Referee, these will need to be recorded, resolved (where applicable) and appropriate action taken, most likely retrospectively at the end of the race</a:t>
            </a:r>
          </a:p>
        </p:txBody>
      </p:sp>
      <p:sp>
        <p:nvSpPr>
          <p:cNvPr id="3" name="Slide Number Placeholder 2">
            <a:extLst>
              <a:ext uri="{FF2B5EF4-FFF2-40B4-BE49-F238E27FC236}">
                <a16:creationId xmlns:a16="http://schemas.microsoft.com/office/drawing/2014/main" id="{3C630C56-B379-C358-54E9-F45D4CDB24BB}"/>
              </a:ext>
            </a:extLst>
          </p:cNvPr>
          <p:cNvSpPr>
            <a:spLocks noGrp="1"/>
          </p:cNvSpPr>
          <p:nvPr>
            <p:ph type="sldNum" sz="quarter" idx="10"/>
          </p:nvPr>
        </p:nvSpPr>
        <p:spPr/>
        <p:txBody>
          <a:bodyPr/>
          <a:lstStyle/>
          <a:p>
            <a:fld id="{2BBA48F4-2083-4457-BA33-05289B26A2A4}" type="slidenum">
              <a:rPr lang="en-GB" smtClean="0"/>
              <a:t>15</a:t>
            </a:fld>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D7BF-0950-DFF0-1DA0-A3E1EF4DF45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E773983-306E-3457-04E9-F222FDC21E82}"/>
              </a:ext>
            </a:extLst>
          </p:cNvPr>
          <p:cNvSpPr/>
          <p:nvPr/>
        </p:nvSpPr>
        <p:spPr>
          <a:xfrm>
            <a:off x="413792" y="1554720"/>
            <a:ext cx="4104456" cy="461665"/>
          </a:xfrm>
          <a:prstGeom prst="rect">
            <a:avLst/>
          </a:prstGeom>
        </p:spPr>
        <p:txBody>
          <a:bodyPr wrap="square">
            <a:spAutoFit/>
          </a:bodyPr>
          <a:lstStyle/>
          <a:p>
            <a:pPr eaLnBrk="1" hangingPunct="1">
              <a:defRPr/>
            </a:pPr>
            <a:r>
              <a:rPr lang="en-US" altLang="en-US" b="1" dirty="0">
                <a:solidFill>
                  <a:srgbClr val="00367C"/>
                </a:solidFill>
                <a:latin typeface="+mj-lt"/>
              </a:rPr>
              <a:t>Duties: During the Race 2</a:t>
            </a:r>
          </a:p>
        </p:txBody>
      </p:sp>
      <p:sp>
        <p:nvSpPr>
          <p:cNvPr id="17411" name="Rectangle 2">
            <a:extLst>
              <a:ext uri="{FF2B5EF4-FFF2-40B4-BE49-F238E27FC236}">
                <a16:creationId xmlns:a16="http://schemas.microsoft.com/office/drawing/2014/main" id="{07143D50-20D7-8F7D-27C6-0F4CEF587FCF}"/>
              </a:ext>
            </a:extLst>
          </p:cNvPr>
          <p:cNvSpPr>
            <a:spLocks noChangeArrowheads="1"/>
          </p:cNvSpPr>
          <p:nvPr/>
        </p:nvSpPr>
        <p:spPr bwMode="auto">
          <a:xfrm>
            <a:off x="413792" y="2016385"/>
            <a:ext cx="8352928"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US" altLang="en-US" sz="2200" b="1" dirty="0">
                <a:cs typeface="Arial" panose="020B0604020202020204" pitchFamily="34" charset="0"/>
              </a:rPr>
              <a:t>Oversee the race finish, to ensure that runners finishing is conducted in a fair and safe manner</a:t>
            </a:r>
          </a:p>
          <a:p>
            <a:pPr marL="684000" indent="-342000" eaLnBrk="1" hangingPunct="1">
              <a:spcBef>
                <a:spcPct val="0"/>
              </a:spcBef>
              <a:spcAft>
                <a:spcPts val="600"/>
              </a:spcAft>
              <a:buClr>
                <a:srgbClr val="00367C"/>
              </a:buClr>
              <a:buSzPct val="75000"/>
              <a:buFont typeface="Courier New" panose="02070309020205020404" pitchFamily="49" charset="0"/>
              <a:buChar char="o"/>
            </a:pPr>
            <a:r>
              <a:rPr lang="en-US" altLang="en-US" sz="2200" b="1" dirty="0">
                <a:cs typeface="Arial" panose="020B0604020202020204" pitchFamily="34" charset="0"/>
              </a:rPr>
              <a:t>Note: It is unlikely that the Referee will be able to view every finisher crossing the finish line, officials at the finish will support</a:t>
            </a:r>
          </a:p>
        </p:txBody>
      </p:sp>
      <p:sp>
        <p:nvSpPr>
          <p:cNvPr id="3" name="Slide Number Placeholder 2">
            <a:extLst>
              <a:ext uri="{FF2B5EF4-FFF2-40B4-BE49-F238E27FC236}">
                <a16:creationId xmlns:a16="http://schemas.microsoft.com/office/drawing/2014/main" id="{C476394A-A0AC-0D67-B271-3A54500C0D71}"/>
              </a:ext>
            </a:extLst>
          </p:cNvPr>
          <p:cNvSpPr>
            <a:spLocks noGrp="1"/>
          </p:cNvSpPr>
          <p:nvPr>
            <p:ph type="sldNum" sz="quarter" idx="10"/>
          </p:nvPr>
        </p:nvSpPr>
        <p:spPr/>
        <p:txBody>
          <a:bodyPr/>
          <a:lstStyle/>
          <a:p>
            <a:fld id="{2BBA48F4-2083-4457-BA33-05289B26A2A4}" type="slidenum">
              <a:rPr lang="en-GB" smtClean="0"/>
              <a:t>16</a:t>
            </a:fld>
            <a:endParaRPr lang="en-GB" dirty="0"/>
          </a:p>
        </p:txBody>
      </p:sp>
    </p:spTree>
    <p:extLst>
      <p:ext uri="{BB962C8B-B14F-4D97-AF65-F5344CB8AC3E}">
        <p14:creationId xmlns:p14="http://schemas.microsoft.com/office/powerpoint/2010/main" val="2550442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D0CC13-2C9D-F089-9998-FD05488A98A5}"/>
              </a:ext>
            </a:extLst>
          </p:cNvPr>
          <p:cNvSpPr/>
          <p:nvPr/>
        </p:nvSpPr>
        <p:spPr>
          <a:xfrm>
            <a:off x="485800" y="1196752"/>
            <a:ext cx="3058851" cy="461665"/>
          </a:xfrm>
          <a:prstGeom prst="rect">
            <a:avLst/>
          </a:prstGeom>
        </p:spPr>
        <p:txBody>
          <a:bodyPr wrap="none">
            <a:spAutoFit/>
          </a:bodyPr>
          <a:lstStyle/>
          <a:p>
            <a:pPr eaLnBrk="1" hangingPunct="1">
              <a:defRPr/>
            </a:pPr>
            <a:r>
              <a:rPr lang="en-US" altLang="en-US" b="1" dirty="0">
                <a:solidFill>
                  <a:srgbClr val="00367C"/>
                </a:solidFill>
                <a:latin typeface="+mj-lt"/>
              </a:rPr>
              <a:t>Duties: Post Race 1</a:t>
            </a:r>
          </a:p>
        </p:txBody>
      </p:sp>
      <p:sp>
        <p:nvSpPr>
          <p:cNvPr id="18435" name="Rectangle 2">
            <a:extLst>
              <a:ext uri="{FF2B5EF4-FFF2-40B4-BE49-F238E27FC236}">
                <a16:creationId xmlns:a16="http://schemas.microsoft.com/office/drawing/2014/main" id="{B73C9B7E-DA63-C819-BB93-AF9BC66894EF}"/>
              </a:ext>
            </a:extLst>
          </p:cNvPr>
          <p:cNvSpPr>
            <a:spLocks noChangeArrowheads="1"/>
          </p:cNvSpPr>
          <p:nvPr/>
        </p:nvSpPr>
        <p:spPr bwMode="auto">
          <a:xfrm>
            <a:off x="485801" y="1587485"/>
            <a:ext cx="8208912" cy="5114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800"/>
              </a:spcAft>
              <a:buClr>
                <a:srgbClr val="00367C"/>
              </a:buClr>
            </a:pPr>
            <a:r>
              <a:rPr lang="en-US" altLang="en-US" sz="2200" b="1" dirty="0">
                <a:cs typeface="Arial" panose="020B0604020202020204" pitchFamily="34" charset="0"/>
              </a:rPr>
              <a:t>It is important that the Referee verifies and checks race results prior to publication, including team results (points or accumulated times), relays and category results</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If any protests or disputes have arisen the Referee must hear these, act accordingly and decisively in reaching their decision based on the rules of competition</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The Referee must be available post-race to receive reports on any infringements of the rules during or after the finish of the race, taking any appropriate decisions and actions retrospectively</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Any notifiable accident, incident or fatality should be reported by an appropriate Race Officer to UKA:</a:t>
            </a:r>
          </a:p>
          <a:p>
            <a:pPr marL="342000" eaLnBrk="1" hangingPunct="1">
              <a:spcBef>
                <a:spcPct val="0"/>
              </a:spcBef>
              <a:spcAft>
                <a:spcPts val="0"/>
              </a:spcAft>
              <a:buClr>
                <a:srgbClr val="00367C"/>
              </a:buClr>
              <a:buNone/>
            </a:pPr>
            <a:r>
              <a:rPr lang="en-US" altLang="en-US" sz="2200" b="1" dirty="0">
                <a:cs typeface="Arial" panose="020B0604020202020204" pitchFamily="34" charset="0"/>
                <a:hlinkClick r:id="rId2"/>
              </a:rPr>
              <a:t>online Health &amp; Safety Incident Reporting form</a:t>
            </a:r>
            <a:endParaRPr lang="en-US" altLang="en-US" sz="2200" b="1" dirty="0">
              <a:cs typeface="Arial" panose="020B0604020202020204" pitchFamily="34" charset="0"/>
            </a:endParaRPr>
          </a:p>
        </p:txBody>
      </p:sp>
      <p:sp>
        <p:nvSpPr>
          <p:cNvPr id="3" name="Slide Number Placeholder 2">
            <a:extLst>
              <a:ext uri="{FF2B5EF4-FFF2-40B4-BE49-F238E27FC236}">
                <a16:creationId xmlns:a16="http://schemas.microsoft.com/office/drawing/2014/main" id="{33B654AA-53E0-7DC6-F6AF-59BC688CDB9F}"/>
              </a:ext>
            </a:extLst>
          </p:cNvPr>
          <p:cNvSpPr>
            <a:spLocks noGrp="1"/>
          </p:cNvSpPr>
          <p:nvPr>
            <p:ph type="sldNum" sz="quarter" idx="10"/>
          </p:nvPr>
        </p:nvSpPr>
        <p:spPr/>
        <p:txBody>
          <a:bodyPr/>
          <a:lstStyle/>
          <a:p>
            <a:fld id="{2BBA48F4-2083-4457-BA33-05289B26A2A4}" type="slidenum">
              <a:rPr lang="en-GB" smtClean="0"/>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1B95C2-1505-8CF2-8DBF-4E8B2643AE75}"/>
              </a:ext>
            </a:extLst>
          </p:cNvPr>
          <p:cNvSpPr/>
          <p:nvPr/>
        </p:nvSpPr>
        <p:spPr>
          <a:xfrm>
            <a:off x="485800" y="1340768"/>
            <a:ext cx="3058851" cy="461665"/>
          </a:xfrm>
          <a:prstGeom prst="rect">
            <a:avLst/>
          </a:prstGeom>
        </p:spPr>
        <p:txBody>
          <a:bodyPr wrap="none">
            <a:spAutoFit/>
          </a:bodyPr>
          <a:lstStyle/>
          <a:p>
            <a:pPr eaLnBrk="1" hangingPunct="1">
              <a:defRPr/>
            </a:pPr>
            <a:r>
              <a:rPr lang="en-US" altLang="en-US" b="1" dirty="0">
                <a:solidFill>
                  <a:srgbClr val="00367C"/>
                </a:solidFill>
                <a:latin typeface="+mj-lt"/>
              </a:rPr>
              <a:t>Duties: Post Race 2</a:t>
            </a:r>
          </a:p>
        </p:txBody>
      </p:sp>
      <p:sp>
        <p:nvSpPr>
          <p:cNvPr id="19459" name="Rectangle 2">
            <a:extLst>
              <a:ext uri="{FF2B5EF4-FFF2-40B4-BE49-F238E27FC236}">
                <a16:creationId xmlns:a16="http://schemas.microsoft.com/office/drawing/2014/main" id="{390B7109-57EF-B42E-F70D-A8D4B52C6A41}"/>
              </a:ext>
            </a:extLst>
          </p:cNvPr>
          <p:cNvSpPr>
            <a:spLocks noChangeArrowheads="1"/>
          </p:cNvSpPr>
          <p:nvPr/>
        </p:nvSpPr>
        <p:spPr bwMode="auto">
          <a:xfrm>
            <a:off x="485800" y="1804987"/>
            <a:ext cx="8203183"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800"/>
              </a:spcAft>
              <a:buClr>
                <a:srgbClr val="00367C"/>
              </a:buClr>
            </a:pPr>
            <a:r>
              <a:rPr lang="en-US" altLang="en-US" sz="2200" b="1" dirty="0">
                <a:cs typeface="Arial" panose="020B0604020202020204" pitchFamily="34" charset="0"/>
              </a:rPr>
              <a:t>When completing the race report, the Referee should include any applicable observations and comments in line with the specific reporting requirements (e.g. weather, satisfactory levels and standard of officials, event management and the competition)</a:t>
            </a:r>
          </a:p>
          <a:p>
            <a:pPr marL="342000" indent="-342000" eaLnBrk="1" hangingPunct="1">
              <a:spcBef>
                <a:spcPct val="0"/>
              </a:spcBef>
              <a:spcAft>
                <a:spcPts val="800"/>
              </a:spcAft>
              <a:buClr>
                <a:srgbClr val="00367C"/>
              </a:buClr>
            </a:pPr>
            <a:r>
              <a:rPr lang="en-US" altLang="en-US" sz="2200" b="1" dirty="0">
                <a:cs typeface="Arial" panose="020B0604020202020204" pitchFamily="34" charset="0"/>
              </a:rPr>
              <a:t>If there are any serious concerns raised, or breaches of the race </a:t>
            </a:r>
            <a:r>
              <a:rPr lang="en-GB" altLang="en-US" sz="2200" b="1" dirty="0">
                <a:cs typeface="Arial" panose="020B0604020202020204" pitchFamily="34" charset="0"/>
              </a:rPr>
              <a:t>licence</a:t>
            </a:r>
            <a:r>
              <a:rPr lang="en-US" altLang="en-US" sz="2200" b="1" dirty="0">
                <a:cs typeface="Arial" panose="020B0604020202020204" pitchFamily="34" charset="0"/>
              </a:rPr>
              <a:t>, these should be reported to the Licensing Authority</a:t>
            </a:r>
          </a:p>
          <a:p>
            <a:pPr marL="342000" indent="-342000" eaLnBrk="1" hangingPunct="1">
              <a:spcBef>
                <a:spcPct val="0"/>
              </a:spcBef>
              <a:spcAft>
                <a:spcPts val="0"/>
              </a:spcAft>
              <a:buClr>
                <a:srgbClr val="00367C"/>
              </a:buClr>
            </a:pPr>
            <a:r>
              <a:rPr lang="en-US" altLang="en-US" sz="2200" b="1" dirty="0">
                <a:cs typeface="Arial" panose="020B0604020202020204" pitchFamily="34" charset="0"/>
              </a:rPr>
              <a:t>To support their own personal development, the Referee should complete their own personal Record of Experience log and if reports of experiences are being requested from officials, complete and sign off on these</a:t>
            </a:r>
          </a:p>
        </p:txBody>
      </p:sp>
      <p:sp>
        <p:nvSpPr>
          <p:cNvPr id="3" name="Slide Number Placeholder 2">
            <a:extLst>
              <a:ext uri="{FF2B5EF4-FFF2-40B4-BE49-F238E27FC236}">
                <a16:creationId xmlns:a16="http://schemas.microsoft.com/office/drawing/2014/main" id="{8E656812-184E-9560-554F-79D1F79994E1}"/>
              </a:ext>
            </a:extLst>
          </p:cNvPr>
          <p:cNvSpPr>
            <a:spLocks noGrp="1"/>
          </p:cNvSpPr>
          <p:nvPr>
            <p:ph type="sldNum" sz="quarter" idx="10"/>
          </p:nvPr>
        </p:nvSpPr>
        <p:spPr/>
        <p:txBody>
          <a:bodyPr/>
          <a:lstStyle/>
          <a:p>
            <a:fld id="{2BBA48F4-2083-4457-BA33-05289B26A2A4}"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0B3118-1B83-3FA0-3EF1-80D2EC5AF884}"/>
              </a:ext>
            </a:extLst>
          </p:cNvPr>
          <p:cNvSpPr/>
          <p:nvPr/>
        </p:nvSpPr>
        <p:spPr>
          <a:xfrm>
            <a:off x="557808" y="1268760"/>
            <a:ext cx="6255239" cy="461665"/>
          </a:xfrm>
          <a:prstGeom prst="rect">
            <a:avLst/>
          </a:prstGeom>
        </p:spPr>
        <p:txBody>
          <a:bodyPr wrap="none">
            <a:spAutoFit/>
          </a:bodyPr>
          <a:lstStyle/>
          <a:p>
            <a:pPr eaLnBrk="1" hangingPunct="1">
              <a:defRPr/>
            </a:pPr>
            <a:r>
              <a:rPr lang="en-US" altLang="en-US" b="1" dirty="0">
                <a:solidFill>
                  <a:srgbClr val="00367C"/>
                </a:solidFill>
                <a:latin typeface="+mj-lt"/>
              </a:rPr>
              <a:t>Refereeing Multi-Lap Courses and Relays</a:t>
            </a:r>
          </a:p>
        </p:txBody>
      </p:sp>
      <p:sp>
        <p:nvSpPr>
          <p:cNvPr id="20483" name="Rectangle 2">
            <a:extLst>
              <a:ext uri="{FF2B5EF4-FFF2-40B4-BE49-F238E27FC236}">
                <a16:creationId xmlns:a16="http://schemas.microsoft.com/office/drawing/2014/main" id="{F104E53E-5DF7-0CB8-534B-9E53058494FD}"/>
              </a:ext>
            </a:extLst>
          </p:cNvPr>
          <p:cNvSpPr>
            <a:spLocks noChangeArrowheads="1"/>
          </p:cNvSpPr>
          <p:nvPr/>
        </p:nvSpPr>
        <p:spPr bwMode="auto">
          <a:xfrm>
            <a:off x="566961" y="1730722"/>
            <a:ext cx="7859166"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race organiser is responsible for ensuring the necessary infrastructure is in position for multi-lap and relay races to safely take place</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For lapped courses, prior to race day the Referee should be satisfied that the course facilitates fair and safe competition, verifying lap distances and the total distance required to finish the race </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The Referee should ensure that there are sufficient officials and relay changeovers occur in a fair and safe manner, in line with the rules of competition</a:t>
            </a:r>
          </a:p>
          <a:p>
            <a:pPr marL="288000" indent="-288000" eaLnBrk="1" hangingPunct="1">
              <a:spcBef>
                <a:spcPct val="0"/>
              </a:spcBef>
              <a:spcAft>
                <a:spcPts val="800"/>
              </a:spcAft>
              <a:buClr>
                <a:srgbClr val="00367C"/>
              </a:buClr>
            </a:pPr>
            <a:r>
              <a:rPr lang="en-US" altLang="en-US" sz="2200" b="1" dirty="0">
                <a:cs typeface="Arial" panose="020B0604020202020204" pitchFamily="34" charset="0"/>
              </a:rPr>
              <a:t>To support the Referee in multi-lap and relay races, additional lap scorer / recorder or relay change over judges will be required</a:t>
            </a:r>
          </a:p>
        </p:txBody>
      </p:sp>
      <p:sp>
        <p:nvSpPr>
          <p:cNvPr id="3" name="Slide Number Placeholder 2">
            <a:extLst>
              <a:ext uri="{FF2B5EF4-FFF2-40B4-BE49-F238E27FC236}">
                <a16:creationId xmlns:a16="http://schemas.microsoft.com/office/drawing/2014/main" id="{D8203FD4-BA95-AFC2-4D08-1880B4ED44FC}"/>
              </a:ext>
            </a:extLst>
          </p:cNvPr>
          <p:cNvSpPr>
            <a:spLocks noGrp="1"/>
          </p:cNvSpPr>
          <p:nvPr>
            <p:ph type="sldNum" sz="quarter" idx="10"/>
          </p:nvPr>
        </p:nvSpPr>
        <p:spPr/>
        <p:txBody>
          <a:bodyPr/>
          <a:lstStyle/>
          <a:p>
            <a:fld id="{2BBA48F4-2083-4457-BA33-05289B26A2A4}"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A3E696-6893-380E-BF68-58AB6FC827C4}"/>
              </a:ext>
            </a:extLst>
          </p:cNvPr>
          <p:cNvSpPr/>
          <p:nvPr/>
        </p:nvSpPr>
        <p:spPr>
          <a:xfrm>
            <a:off x="2398774" y="1412776"/>
            <a:ext cx="4382963" cy="523220"/>
          </a:xfrm>
          <a:prstGeom prst="rect">
            <a:avLst/>
          </a:prstGeom>
        </p:spPr>
        <p:txBody>
          <a:bodyPr wrap="square">
            <a:spAutoFit/>
          </a:bodyPr>
          <a:lstStyle/>
          <a:p>
            <a:pPr>
              <a:defRPr/>
            </a:pPr>
            <a:r>
              <a:rPr lang="en-GB" sz="2800" b="1" dirty="0">
                <a:solidFill>
                  <a:srgbClr val="00367C"/>
                </a:solidFill>
                <a:latin typeface="+mj-lt"/>
              </a:rPr>
              <a:t>REFEREE: CONTENTS</a:t>
            </a:r>
          </a:p>
        </p:txBody>
      </p:sp>
      <p:sp>
        <p:nvSpPr>
          <p:cNvPr id="6147" name="Rectangle 1">
            <a:extLst>
              <a:ext uri="{FF2B5EF4-FFF2-40B4-BE49-F238E27FC236}">
                <a16:creationId xmlns:a16="http://schemas.microsoft.com/office/drawing/2014/main" id="{0CFCC47C-4CA3-F01A-D8CD-4A7715004F48}"/>
              </a:ext>
            </a:extLst>
          </p:cNvPr>
          <p:cNvSpPr>
            <a:spLocks noChangeArrowheads="1"/>
          </p:cNvSpPr>
          <p:nvPr/>
        </p:nvSpPr>
        <p:spPr bwMode="auto">
          <a:xfrm>
            <a:off x="2398775" y="1884016"/>
            <a:ext cx="4927786"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288000" indent="-288000" eaLnBrk="1" hangingPunct="1">
              <a:spcBef>
                <a:spcPct val="0"/>
              </a:spcBef>
              <a:buClr>
                <a:srgbClr val="00367C"/>
              </a:buClr>
            </a:pPr>
            <a:r>
              <a:rPr lang="en-GB" altLang="en-US" sz="2400" b="1" dirty="0">
                <a:latin typeface="+mn-lt"/>
                <a:cs typeface="Arial" panose="020B0604020202020204" pitchFamily="34" charset="0"/>
              </a:rPr>
              <a:t>Race Referee Profile</a:t>
            </a:r>
          </a:p>
          <a:p>
            <a:pPr marL="288000" indent="-288000" eaLnBrk="1" hangingPunct="1">
              <a:spcBef>
                <a:spcPct val="0"/>
              </a:spcBef>
              <a:buClr>
                <a:srgbClr val="00367C"/>
              </a:buClr>
            </a:pPr>
            <a:r>
              <a:rPr lang="en-GB" altLang="en-US" sz="2400" b="1" dirty="0">
                <a:latin typeface="+mn-lt"/>
                <a:cs typeface="Arial" panose="020B0604020202020204" pitchFamily="34" charset="0"/>
              </a:rPr>
              <a:t>Resources Required</a:t>
            </a:r>
          </a:p>
          <a:p>
            <a:pPr marL="288000" indent="-288000" eaLnBrk="1" hangingPunct="1">
              <a:spcBef>
                <a:spcPct val="0"/>
              </a:spcBef>
              <a:buClr>
                <a:srgbClr val="00367C"/>
              </a:buClr>
            </a:pPr>
            <a:r>
              <a:rPr lang="en-GB" altLang="en-US" sz="2400" b="1" dirty="0">
                <a:latin typeface="+mn-lt"/>
                <a:cs typeface="Arial" panose="020B0604020202020204" pitchFamily="34" charset="0"/>
              </a:rPr>
              <a:t>Rulebook</a:t>
            </a:r>
          </a:p>
          <a:p>
            <a:pPr marL="288000" indent="-288000" eaLnBrk="1" hangingPunct="1">
              <a:spcBef>
                <a:spcPct val="0"/>
              </a:spcBef>
              <a:buClr>
                <a:srgbClr val="00367C"/>
              </a:buClr>
            </a:pPr>
            <a:r>
              <a:rPr lang="en-GB" altLang="en-US" sz="2400" b="1" dirty="0">
                <a:latin typeface="+mn-lt"/>
                <a:cs typeface="Arial" panose="020B0604020202020204" pitchFamily="34" charset="0"/>
              </a:rPr>
              <a:t>Responsibilities</a:t>
            </a:r>
          </a:p>
          <a:p>
            <a:pPr marL="288000" indent="-288000" eaLnBrk="1" hangingPunct="1">
              <a:spcBef>
                <a:spcPct val="0"/>
              </a:spcBef>
              <a:buClr>
                <a:srgbClr val="00367C"/>
              </a:buClr>
            </a:pPr>
            <a:r>
              <a:rPr lang="en-GB" altLang="en-US" sz="2400" b="1" dirty="0">
                <a:latin typeface="+mn-lt"/>
                <a:cs typeface="Arial" panose="020B0604020202020204" pitchFamily="34" charset="0"/>
              </a:rPr>
              <a:t>Duties:</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Pre-Event </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Morning of the Race</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During the Race </a:t>
            </a:r>
          </a:p>
          <a:p>
            <a:pPr marL="576000" indent="-288000" eaLnBrk="1" hangingPunct="1">
              <a:spcBef>
                <a:spcPct val="0"/>
              </a:spcBef>
              <a:buClr>
                <a:srgbClr val="00367C"/>
              </a:buClr>
              <a:buSzPct val="75000"/>
              <a:buFont typeface="Courier New" panose="02070309020205020404" pitchFamily="49" charset="0"/>
              <a:buChar char="o"/>
            </a:pPr>
            <a:r>
              <a:rPr lang="en-GB" altLang="en-US" sz="2400" b="1" dirty="0">
                <a:latin typeface="+mn-lt"/>
                <a:cs typeface="Arial" panose="020B0604020202020204" pitchFamily="34" charset="0"/>
              </a:rPr>
              <a:t>Post-Race</a:t>
            </a:r>
          </a:p>
          <a:p>
            <a:pPr marL="288000" indent="-288000" eaLnBrk="1" hangingPunct="1">
              <a:spcBef>
                <a:spcPct val="0"/>
              </a:spcBef>
              <a:buClr>
                <a:srgbClr val="00367C"/>
              </a:buClr>
            </a:pPr>
            <a:r>
              <a:rPr lang="en-GB" altLang="en-US" sz="2400" b="1" dirty="0">
                <a:latin typeface="+mn-lt"/>
                <a:cs typeface="Arial" panose="020B0604020202020204" pitchFamily="34" charset="0"/>
              </a:rPr>
              <a:t>Refereeing Multi-Lap Courses and Relays</a:t>
            </a:r>
          </a:p>
          <a:p>
            <a:pPr marL="288000" indent="-288000" eaLnBrk="1" hangingPunct="1">
              <a:spcBef>
                <a:spcPct val="0"/>
              </a:spcBef>
              <a:buClr>
                <a:srgbClr val="00367C"/>
              </a:buClr>
            </a:pPr>
            <a:r>
              <a:rPr lang="en-GB" altLang="en-US" sz="2400" b="1" dirty="0">
                <a:latin typeface="+mn-lt"/>
                <a:cs typeface="Arial" panose="020B0604020202020204" pitchFamily="34" charset="0"/>
              </a:rPr>
              <a:t>Team Competition</a:t>
            </a:r>
          </a:p>
        </p:txBody>
      </p:sp>
      <p:sp>
        <p:nvSpPr>
          <p:cNvPr id="2" name="Slide Number Placeholder 1">
            <a:extLst>
              <a:ext uri="{FF2B5EF4-FFF2-40B4-BE49-F238E27FC236}">
                <a16:creationId xmlns:a16="http://schemas.microsoft.com/office/drawing/2014/main" id="{478EC300-7E9B-1F9D-394E-1B06C16D5778}"/>
              </a:ext>
            </a:extLst>
          </p:cNvPr>
          <p:cNvSpPr>
            <a:spLocks noGrp="1"/>
          </p:cNvSpPr>
          <p:nvPr>
            <p:ph type="sldNum" sz="quarter" idx="10"/>
          </p:nvPr>
        </p:nvSpPr>
        <p:spPr/>
        <p:txBody>
          <a:bodyPr/>
          <a:lstStyle/>
          <a:p>
            <a:fld id="{2BBA48F4-2083-4457-BA33-05289B26A2A4}" type="slidenum">
              <a:rPr lang="en-GB" smtClean="0"/>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1ABD639-7707-81A3-4ADF-8A11C1175B3B}"/>
              </a:ext>
            </a:extLst>
          </p:cNvPr>
          <p:cNvSpPr/>
          <p:nvPr/>
        </p:nvSpPr>
        <p:spPr>
          <a:xfrm>
            <a:off x="557213" y="1220590"/>
            <a:ext cx="2844800" cy="461962"/>
          </a:xfrm>
          <a:prstGeom prst="rect">
            <a:avLst/>
          </a:prstGeom>
        </p:spPr>
        <p:txBody>
          <a:bodyPr wrap="none">
            <a:spAutoFit/>
          </a:bodyPr>
          <a:lstStyle/>
          <a:p>
            <a:pPr eaLnBrk="1" hangingPunct="1">
              <a:defRPr/>
            </a:pPr>
            <a:r>
              <a:rPr lang="en-US" altLang="en-US" b="1" dirty="0">
                <a:solidFill>
                  <a:srgbClr val="00367C"/>
                </a:solidFill>
                <a:latin typeface="+mj-lt"/>
              </a:rPr>
              <a:t>Team Competition</a:t>
            </a:r>
          </a:p>
        </p:txBody>
      </p:sp>
      <p:sp>
        <p:nvSpPr>
          <p:cNvPr id="3" name="Rectangle 2">
            <a:extLst>
              <a:ext uri="{FF2B5EF4-FFF2-40B4-BE49-F238E27FC236}">
                <a16:creationId xmlns:a16="http://schemas.microsoft.com/office/drawing/2014/main" id="{09D6D44D-213A-A92B-1914-7D69855294A9}"/>
              </a:ext>
            </a:extLst>
          </p:cNvPr>
          <p:cNvSpPr/>
          <p:nvPr/>
        </p:nvSpPr>
        <p:spPr>
          <a:xfrm>
            <a:off x="557213" y="1700808"/>
            <a:ext cx="7921475" cy="4775666"/>
          </a:xfrm>
          <a:prstGeom prst="rect">
            <a:avLst/>
          </a:prstGeom>
        </p:spPr>
        <p:txBody>
          <a:bodyPr wrap="square">
            <a:spAutoFit/>
          </a:bodyPr>
          <a:lstStyle/>
          <a:p>
            <a:pPr marL="342000" indent="-342000" eaLnBrk="1" hangingPunct="1">
              <a:spcAft>
                <a:spcPts val="8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Team competition rules can be found in the UKA Rulebook: Rules G2 (S1-S9) and TR55 (S3+S4)</a:t>
            </a:r>
          </a:p>
          <a:p>
            <a:pPr marL="342000" indent="-342000" eaLnBrk="1" hangingPunct="1">
              <a:spcAft>
                <a:spcPts val="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The race organiser will determine the specific competition rules for the race, which will include:</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Method of scoring</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Number of nominated members for a team</a:t>
            </a:r>
          </a:p>
          <a:p>
            <a:pPr marL="684000" indent="-342000" eaLnBrk="1" hangingPunct="1">
              <a:spcAft>
                <a:spcPts val="80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Number of scoring members for a complete team</a:t>
            </a:r>
          </a:p>
          <a:p>
            <a:pPr marL="342000" indent="-342000" eaLnBrk="1" hangingPunct="1">
              <a:spcAft>
                <a:spcPts val="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There are two options for obtaining Road Race results:</a:t>
            </a:r>
          </a:p>
          <a:p>
            <a:pPr marL="684000" indent="-342000" eaLnBrk="1" hangingPunct="1">
              <a:spcAft>
                <a:spcPts val="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Aggregate time of scoring members</a:t>
            </a:r>
          </a:p>
          <a:p>
            <a:pPr marL="684000" indent="-342000" eaLnBrk="1" hangingPunct="1">
              <a:spcAft>
                <a:spcPts val="800"/>
              </a:spcAft>
              <a:buClr>
                <a:srgbClr val="00367C"/>
              </a:buClr>
              <a:buSzPct val="75000"/>
              <a:buFont typeface="Courier New" panose="02070309020205020404" pitchFamily="49" charset="0"/>
              <a:buChar char="o"/>
              <a:defRPr/>
            </a:pPr>
            <a:r>
              <a:rPr lang="en-US" altLang="en-US" sz="2200" b="1" dirty="0">
                <a:latin typeface="Arial" panose="020B0604020202020204" pitchFamily="34" charset="0"/>
                <a:cs typeface="Arial" panose="020B0604020202020204" pitchFamily="34" charset="0"/>
              </a:rPr>
              <a:t>Finishing positions total of scoring members</a:t>
            </a:r>
          </a:p>
          <a:p>
            <a:pPr marL="342000" indent="-342000" eaLnBrk="1" hangingPunct="1">
              <a:spcAft>
                <a:spcPts val="6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Cross-Country team races are determined on the total of the finishing positions of scoring team members; the lowest score being declared the winner</a:t>
            </a:r>
          </a:p>
        </p:txBody>
      </p:sp>
      <p:sp>
        <p:nvSpPr>
          <p:cNvPr id="4" name="Slide Number Placeholder 3">
            <a:extLst>
              <a:ext uri="{FF2B5EF4-FFF2-40B4-BE49-F238E27FC236}">
                <a16:creationId xmlns:a16="http://schemas.microsoft.com/office/drawing/2014/main" id="{BE319D66-35AF-9D3D-C96A-0E5498E0F30F}"/>
              </a:ext>
            </a:extLst>
          </p:cNvPr>
          <p:cNvSpPr>
            <a:spLocks noGrp="1"/>
          </p:cNvSpPr>
          <p:nvPr>
            <p:ph type="sldNum" sz="quarter" idx="10"/>
          </p:nvPr>
        </p:nvSpPr>
        <p:spPr/>
        <p:txBody>
          <a:bodyPr/>
          <a:lstStyle/>
          <a:p>
            <a:fld id="{2BBA48F4-2083-4457-BA33-05289B26A2A4}"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AB0707-C49F-2BA5-5808-9700A9E61691}"/>
              </a:ext>
            </a:extLst>
          </p:cNvPr>
          <p:cNvSpPr/>
          <p:nvPr/>
        </p:nvSpPr>
        <p:spPr>
          <a:xfrm>
            <a:off x="953852" y="1792261"/>
            <a:ext cx="4517583" cy="523220"/>
          </a:xfrm>
          <a:prstGeom prst="rect">
            <a:avLst/>
          </a:prstGeom>
        </p:spPr>
        <p:txBody>
          <a:bodyPr wrap="none">
            <a:spAutoFit/>
          </a:bodyPr>
          <a:lstStyle/>
          <a:p>
            <a:pPr eaLnBrk="1" hangingPunct="1">
              <a:defRPr/>
            </a:pPr>
            <a:r>
              <a:rPr lang="en-US" altLang="en-US" sz="2800" b="1" dirty="0">
                <a:solidFill>
                  <a:srgbClr val="00367C"/>
                </a:solidFill>
                <a:latin typeface="+mj-lt"/>
              </a:rPr>
              <a:t>End of Module Questions</a:t>
            </a:r>
          </a:p>
        </p:txBody>
      </p:sp>
      <p:sp>
        <p:nvSpPr>
          <p:cNvPr id="22531" name="Rectangle 2">
            <a:extLst>
              <a:ext uri="{FF2B5EF4-FFF2-40B4-BE49-F238E27FC236}">
                <a16:creationId xmlns:a16="http://schemas.microsoft.com/office/drawing/2014/main" id="{22BAE238-D3AB-A35B-3F33-B116D48F2311}"/>
              </a:ext>
            </a:extLst>
          </p:cNvPr>
          <p:cNvSpPr>
            <a:spLocks noChangeArrowheads="1"/>
          </p:cNvSpPr>
          <p:nvPr/>
        </p:nvSpPr>
        <p:spPr bwMode="auto">
          <a:xfrm>
            <a:off x="956783" y="2315481"/>
            <a:ext cx="7272808" cy="275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800"/>
              </a:spcAft>
              <a:buClrTx/>
            </a:pPr>
            <a:r>
              <a:rPr lang="en-GB" altLang="en-US" sz="2400" b="1" dirty="0">
                <a:latin typeface="+mn-lt"/>
                <a:cs typeface="Arial" panose="020B0604020202020204" pitchFamily="34" charset="0"/>
              </a:rPr>
              <a:t>End of module questions must be completed by the candidate, with answers inserted into your level 2 Self-Paced Module Return Form</a:t>
            </a:r>
          </a:p>
          <a:p>
            <a:pPr>
              <a:spcBef>
                <a:spcPct val="0"/>
              </a:spcBef>
              <a:spcAft>
                <a:spcPts val="1200"/>
              </a:spcAft>
              <a:buClrTx/>
            </a:pPr>
            <a:r>
              <a:rPr lang="en-GB" altLang="en-US" sz="2400" b="1" i="1" dirty="0">
                <a:solidFill>
                  <a:srgbClr val="0070C0"/>
                </a:solidFill>
                <a:latin typeface="+mn-lt"/>
                <a:cs typeface="Arial" panose="020B0604020202020204" pitchFamily="34" charset="0"/>
              </a:rPr>
              <a:t>You may need to complete some additional research to assist you in answering and justifying your answers to the questions for this module</a:t>
            </a:r>
            <a:endParaRPr lang="en-GB" altLang="en-US" sz="1800" b="1" i="1" dirty="0">
              <a:solidFill>
                <a:srgbClr val="0070C0"/>
              </a:solidFill>
              <a:cs typeface="Arial" panose="020B0604020202020204" pitchFamily="34" charset="0"/>
            </a:endParaRPr>
          </a:p>
        </p:txBody>
      </p:sp>
      <p:sp>
        <p:nvSpPr>
          <p:cNvPr id="3" name="Slide Number Placeholder 2">
            <a:extLst>
              <a:ext uri="{FF2B5EF4-FFF2-40B4-BE49-F238E27FC236}">
                <a16:creationId xmlns:a16="http://schemas.microsoft.com/office/drawing/2014/main" id="{0F900AEF-269B-CFF4-82FD-BD1379007595}"/>
              </a:ext>
            </a:extLst>
          </p:cNvPr>
          <p:cNvSpPr>
            <a:spLocks noGrp="1"/>
          </p:cNvSpPr>
          <p:nvPr>
            <p:ph type="sldNum" sz="quarter" idx="10"/>
          </p:nvPr>
        </p:nvSpPr>
        <p:spPr/>
        <p:txBody>
          <a:bodyPr/>
          <a:lstStyle/>
          <a:p>
            <a:fld id="{2BBA48F4-2083-4457-BA33-05289B26A2A4}"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559C7-71AE-8467-5904-2044FF4565F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861CA5A-76C2-E36F-748A-FFB3BA1E6311}"/>
              </a:ext>
            </a:extLst>
          </p:cNvPr>
          <p:cNvSpPr/>
          <p:nvPr/>
        </p:nvSpPr>
        <p:spPr>
          <a:xfrm>
            <a:off x="727464" y="1599183"/>
            <a:ext cx="4321076" cy="461665"/>
          </a:xfrm>
          <a:prstGeom prst="rect">
            <a:avLst/>
          </a:prstGeom>
        </p:spPr>
        <p:txBody>
          <a:bodyPr wrap="square">
            <a:spAutoFit/>
          </a:bodyPr>
          <a:lstStyle/>
          <a:p>
            <a:pPr eaLnBrk="1" hangingPunct="1">
              <a:defRPr/>
            </a:pPr>
            <a:r>
              <a:rPr lang="en-US" altLang="en-US" b="1" dirty="0">
                <a:solidFill>
                  <a:srgbClr val="00367C"/>
                </a:solidFill>
                <a:latin typeface="+mj-lt"/>
              </a:rPr>
              <a:t>Race Referee – Questions 1</a:t>
            </a:r>
          </a:p>
        </p:txBody>
      </p:sp>
      <p:sp>
        <p:nvSpPr>
          <p:cNvPr id="22531" name="Rectangle 2">
            <a:extLst>
              <a:ext uri="{FF2B5EF4-FFF2-40B4-BE49-F238E27FC236}">
                <a16:creationId xmlns:a16="http://schemas.microsoft.com/office/drawing/2014/main" id="{E6F51F6C-9672-A143-BBC0-88E8C9BCC41B}"/>
              </a:ext>
            </a:extLst>
          </p:cNvPr>
          <p:cNvSpPr>
            <a:spLocks noChangeArrowheads="1"/>
          </p:cNvSpPr>
          <p:nvPr/>
        </p:nvSpPr>
        <p:spPr bwMode="auto">
          <a:xfrm>
            <a:off x="727464" y="2060848"/>
            <a:ext cx="7704856"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0"/>
              </a:spcAft>
              <a:buClrTx/>
              <a:buFontTx/>
              <a:buAutoNum type="arabicPeriod"/>
            </a:pPr>
            <a:r>
              <a:rPr lang="en-GB" altLang="en-US" b="1" dirty="0">
                <a:cs typeface="Arial" panose="020B0604020202020204" pitchFamily="34" charset="0"/>
              </a:rPr>
              <a:t>Who has overall responsibility for </a:t>
            </a:r>
            <a:r>
              <a:rPr lang="en-GB" altLang="en-US" b="1">
                <a:cs typeface="Arial" panose="020B0604020202020204" pitchFamily="34" charset="0"/>
              </a:rPr>
              <a:t>the event? </a:t>
            </a:r>
            <a:endParaRPr lang="en-GB" altLang="en-US" b="1" dirty="0">
              <a:cs typeface="Arial" panose="020B0604020202020204" pitchFamily="34" charset="0"/>
            </a:endParaRPr>
          </a:p>
          <a:p>
            <a:pPr marL="342000" indent="0">
              <a:spcBef>
                <a:spcPct val="0"/>
              </a:spcBef>
              <a:spcAft>
                <a:spcPts val="800"/>
              </a:spcAft>
              <a:buClrTx/>
              <a:buNone/>
            </a:pPr>
            <a:r>
              <a:rPr lang="en-GB" altLang="en-US" b="1" dirty="0">
                <a:solidFill>
                  <a:srgbClr val="0070C0"/>
                </a:solidFill>
                <a:cs typeface="Arial" panose="020B0604020202020204" pitchFamily="34" charset="0"/>
              </a:rPr>
              <a:t>(1 mark)</a:t>
            </a:r>
          </a:p>
          <a:p>
            <a:pPr marL="342000" indent="-342000">
              <a:spcBef>
                <a:spcPct val="0"/>
              </a:spcBef>
              <a:spcAft>
                <a:spcPts val="800"/>
              </a:spcAft>
              <a:buClrTx/>
              <a:buFont typeface="+mj-lt"/>
              <a:buAutoNum type="arabicPeriod" startAt="2"/>
            </a:pPr>
            <a:r>
              <a:rPr lang="en-GB" altLang="en-US" b="1" dirty="0">
                <a:cs typeface="Arial" panose="020B0604020202020204" pitchFamily="34" charset="0"/>
              </a:rPr>
              <a:t>What are the 3 prime responsibilities of the Race Referee? </a:t>
            </a:r>
            <a:r>
              <a:rPr lang="en-GB" altLang="en-US" b="1" dirty="0">
                <a:solidFill>
                  <a:srgbClr val="0070C0"/>
                </a:solidFill>
                <a:cs typeface="Arial" panose="020B0604020202020204" pitchFamily="34" charset="0"/>
              </a:rPr>
              <a:t>(3 marks)</a:t>
            </a:r>
          </a:p>
          <a:p>
            <a:pPr>
              <a:spcBef>
                <a:spcPct val="0"/>
              </a:spcBef>
              <a:spcAft>
                <a:spcPts val="0"/>
              </a:spcAft>
              <a:buClrTx/>
              <a:buFontTx/>
              <a:buAutoNum type="arabicPeriod" startAt="2"/>
            </a:pPr>
            <a:r>
              <a:rPr lang="en-GB" altLang="en-US" b="1" dirty="0">
                <a:cs typeface="Arial" panose="020B0604020202020204" pitchFamily="34" charset="0"/>
              </a:rPr>
              <a:t>With whom do Referees liaise before and at the race? </a:t>
            </a:r>
          </a:p>
          <a:p>
            <a:pPr marL="342000" indent="0">
              <a:spcBef>
                <a:spcPct val="0"/>
              </a:spcBef>
              <a:spcAft>
                <a:spcPts val="800"/>
              </a:spcAft>
              <a:buClrTx/>
              <a:buNone/>
            </a:pPr>
            <a:r>
              <a:rPr lang="en-GB" altLang="en-US" b="1" dirty="0">
                <a:cs typeface="Arial" panose="020B0604020202020204" pitchFamily="34" charset="0"/>
              </a:rPr>
              <a:t>Name at least 4 from those identified throughout this module. </a:t>
            </a:r>
            <a:r>
              <a:rPr lang="en-GB" altLang="en-US" b="1" dirty="0">
                <a:solidFill>
                  <a:srgbClr val="0070C0"/>
                </a:solidFill>
                <a:cs typeface="Arial" panose="020B0604020202020204" pitchFamily="34" charset="0"/>
              </a:rPr>
              <a:t>(4 marks)</a:t>
            </a:r>
          </a:p>
          <a:p>
            <a:pPr>
              <a:spcBef>
                <a:spcPct val="0"/>
              </a:spcBef>
              <a:spcAft>
                <a:spcPts val="0"/>
              </a:spcAft>
              <a:buClrTx/>
              <a:buFont typeface="+mj-lt"/>
              <a:buAutoNum type="arabicPeriod" startAt="4"/>
            </a:pPr>
            <a:r>
              <a:rPr lang="en-GB" altLang="en-US" b="1" dirty="0">
                <a:cs typeface="Arial" panose="020B0604020202020204" pitchFamily="34" charset="0"/>
              </a:rPr>
              <a:t>Name at least 5 ways a Race Referee might address each of the following:</a:t>
            </a:r>
          </a:p>
          <a:p>
            <a:pPr marL="684000">
              <a:spcBef>
                <a:spcPct val="0"/>
              </a:spcBef>
              <a:spcAft>
                <a:spcPts val="0"/>
              </a:spcAft>
              <a:buClrTx/>
              <a:buFont typeface="+mj-lt"/>
              <a:buAutoNum type="alphaLcParenR"/>
            </a:pPr>
            <a:r>
              <a:rPr lang="en-GB" altLang="en-US" b="1" dirty="0">
                <a:cs typeface="Arial" panose="020B0604020202020204" pitchFamily="34" charset="0"/>
              </a:rPr>
              <a:t>Overseeing Fair competition. </a:t>
            </a:r>
            <a:r>
              <a:rPr lang="en-GB" altLang="en-US" b="1" dirty="0">
                <a:solidFill>
                  <a:srgbClr val="0070C0"/>
                </a:solidFill>
                <a:cs typeface="Arial" panose="020B0604020202020204" pitchFamily="34" charset="0"/>
              </a:rPr>
              <a:t>(5 marks)</a:t>
            </a:r>
          </a:p>
          <a:p>
            <a:pPr marL="684000">
              <a:spcBef>
                <a:spcPct val="0"/>
              </a:spcBef>
              <a:spcAft>
                <a:spcPts val="800"/>
              </a:spcAft>
              <a:buClrTx/>
              <a:buFont typeface="+mj-lt"/>
              <a:buAutoNum type="alphaLcParenR"/>
            </a:pPr>
            <a:r>
              <a:rPr lang="en-GB" altLang="en-US" b="1" dirty="0">
                <a:cs typeface="Arial" panose="020B0604020202020204" pitchFamily="34" charset="0"/>
              </a:rPr>
              <a:t>Overseeing Safe competition. </a:t>
            </a:r>
            <a:r>
              <a:rPr lang="en-GB" altLang="en-US" b="1" dirty="0">
                <a:solidFill>
                  <a:srgbClr val="0070C0"/>
                </a:solidFill>
                <a:cs typeface="Arial" panose="020B0604020202020204" pitchFamily="34" charset="0"/>
              </a:rPr>
              <a:t>(5 marks)</a:t>
            </a:r>
          </a:p>
        </p:txBody>
      </p:sp>
      <p:sp>
        <p:nvSpPr>
          <p:cNvPr id="3" name="Slide Number Placeholder 2">
            <a:extLst>
              <a:ext uri="{FF2B5EF4-FFF2-40B4-BE49-F238E27FC236}">
                <a16:creationId xmlns:a16="http://schemas.microsoft.com/office/drawing/2014/main" id="{4EB8D5AE-0058-01BD-6B13-75B7E7F30DAC}"/>
              </a:ext>
            </a:extLst>
          </p:cNvPr>
          <p:cNvSpPr>
            <a:spLocks noGrp="1"/>
          </p:cNvSpPr>
          <p:nvPr>
            <p:ph type="sldNum" sz="quarter" idx="10"/>
          </p:nvPr>
        </p:nvSpPr>
        <p:spPr/>
        <p:txBody>
          <a:bodyPr/>
          <a:lstStyle/>
          <a:p>
            <a:fld id="{2BBA48F4-2083-4457-BA33-05289B26A2A4}" type="slidenum">
              <a:rPr lang="en-GB" smtClean="0"/>
              <a:t>22</a:t>
            </a:fld>
            <a:endParaRPr lang="en-GB" dirty="0"/>
          </a:p>
        </p:txBody>
      </p:sp>
    </p:spTree>
    <p:extLst>
      <p:ext uri="{BB962C8B-B14F-4D97-AF65-F5344CB8AC3E}">
        <p14:creationId xmlns:p14="http://schemas.microsoft.com/office/powerpoint/2010/main" val="3266649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D9B7D-20AB-00BC-E4D9-07393948EED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B744A74-47D0-89AA-B304-9F0067A7AC57}"/>
              </a:ext>
            </a:extLst>
          </p:cNvPr>
          <p:cNvSpPr/>
          <p:nvPr/>
        </p:nvSpPr>
        <p:spPr>
          <a:xfrm>
            <a:off x="528248" y="1188904"/>
            <a:ext cx="4321076" cy="461665"/>
          </a:xfrm>
          <a:prstGeom prst="rect">
            <a:avLst/>
          </a:prstGeom>
        </p:spPr>
        <p:txBody>
          <a:bodyPr wrap="square">
            <a:spAutoFit/>
          </a:bodyPr>
          <a:lstStyle/>
          <a:p>
            <a:pPr eaLnBrk="1" hangingPunct="1">
              <a:defRPr/>
            </a:pPr>
            <a:r>
              <a:rPr lang="en-US" altLang="en-US" b="1" dirty="0">
                <a:solidFill>
                  <a:srgbClr val="00367C"/>
                </a:solidFill>
                <a:latin typeface="+mj-lt"/>
              </a:rPr>
              <a:t>Race Referee – Questions 2</a:t>
            </a:r>
          </a:p>
        </p:txBody>
      </p:sp>
      <p:sp>
        <p:nvSpPr>
          <p:cNvPr id="22531" name="Rectangle 2">
            <a:extLst>
              <a:ext uri="{FF2B5EF4-FFF2-40B4-BE49-F238E27FC236}">
                <a16:creationId xmlns:a16="http://schemas.microsoft.com/office/drawing/2014/main" id="{3EC87E3E-C960-DA73-0584-ED0E4C9AABD3}"/>
              </a:ext>
            </a:extLst>
          </p:cNvPr>
          <p:cNvSpPr>
            <a:spLocks noChangeArrowheads="1"/>
          </p:cNvSpPr>
          <p:nvPr/>
        </p:nvSpPr>
        <p:spPr bwMode="auto">
          <a:xfrm>
            <a:off x="530805" y="1650569"/>
            <a:ext cx="8118902"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a:spcBef>
                <a:spcPct val="0"/>
              </a:spcBef>
              <a:spcAft>
                <a:spcPts val="0"/>
              </a:spcAft>
              <a:buClrTx/>
              <a:buFont typeface="+mj-lt"/>
              <a:buAutoNum type="arabicPeriod" startAt="5"/>
            </a:pPr>
            <a:r>
              <a:rPr lang="en-GB" altLang="en-US" b="1" dirty="0">
                <a:cs typeface="Arial" panose="020B0604020202020204" pitchFamily="34" charset="0"/>
              </a:rPr>
              <a:t>In a National Senior Road Race Championship on closed roads, the leading group of 12 athletes are directed the wrong way whilst all other athletes are sent the correct way. The group of 12 athletes re-joined the race but are well down the field at the end.</a:t>
            </a:r>
          </a:p>
          <a:p>
            <a:pPr marL="684000" indent="-342000">
              <a:spcBef>
                <a:spcPct val="0"/>
              </a:spcBef>
              <a:spcAft>
                <a:spcPts val="0"/>
              </a:spcAft>
              <a:buClrTx/>
              <a:buFont typeface="+mj-lt"/>
              <a:buAutoNum type="alphaLcParenR"/>
            </a:pPr>
            <a:r>
              <a:rPr lang="en-GB" altLang="en-US" b="1" dirty="0">
                <a:cs typeface="Arial" panose="020B0604020202020204" pitchFamily="34" charset="0"/>
              </a:rPr>
              <a:t>As Referee, where would you place the group of 12?</a:t>
            </a:r>
          </a:p>
          <a:p>
            <a:pPr marL="684000" indent="0">
              <a:spcBef>
                <a:spcPct val="0"/>
              </a:spcBef>
              <a:spcAft>
                <a:spcPts val="0"/>
              </a:spcAft>
              <a:buClrTx/>
              <a:buNone/>
            </a:pPr>
            <a:r>
              <a:rPr lang="en-GB" altLang="en-US" b="1" dirty="0">
                <a:solidFill>
                  <a:srgbClr val="0070C0"/>
                </a:solidFill>
                <a:cs typeface="Arial" panose="020B0604020202020204" pitchFamily="34" charset="0"/>
              </a:rPr>
              <a:t>(1 mark)</a:t>
            </a:r>
          </a:p>
          <a:p>
            <a:pPr marL="684000" indent="-342000">
              <a:spcBef>
                <a:spcPct val="0"/>
              </a:spcBef>
              <a:spcAft>
                <a:spcPts val="0"/>
              </a:spcAft>
              <a:buClrTx/>
              <a:buFont typeface="+mj-lt"/>
              <a:buAutoNum type="alphaLcParenR" startAt="2"/>
            </a:pPr>
            <a:r>
              <a:rPr lang="en-GB" altLang="en-US" b="1" dirty="0">
                <a:cs typeface="Arial" panose="020B0604020202020204" pitchFamily="34" charset="0"/>
              </a:rPr>
              <a:t>Outline at least four key points you would consider in reaching your decision. </a:t>
            </a:r>
            <a:r>
              <a:rPr lang="en-GB" altLang="en-US" b="1" dirty="0">
                <a:solidFill>
                  <a:srgbClr val="0070C0"/>
                </a:solidFill>
                <a:cs typeface="Arial" panose="020B0604020202020204" pitchFamily="34" charset="0"/>
              </a:rPr>
              <a:t>(4 marks)</a:t>
            </a:r>
          </a:p>
          <a:p>
            <a:pPr marL="684000" indent="-342000">
              <a:spcBef>
                <a:spcPct val="0"/>
              </a:spcBef>
              <a:spcAft>
                <a:spcPts val="0"/>
              </a:spcAft>
              <a:buClrTx/>
              <a:buFont typeface="+mj-lt"/>
              <a:buAutoNum type="alphaLcParenR" startAt="2"/>
            </a:pPr>
            <a:r>
              <a:rPr lang="en-GB" altLang="en-US" b="1" dirty="0">
                <a:cs typeface="Arial" panose="020B0604020202020204" pitchFamily="34" charset="0"/>
              </a:rPr>
              <a:t>What post-race reaction to your decision might you anticipate from the leading group of 12? </a:t>
            </a:r>
            <a:r>
              <a:rPr lang="en-GB" altLang="en-US" b="1" dirty="0">
                <a:solidFill>
                  <a:srgbClr val="0070C0"/>
                </a:solidFill>
                <a:cs typeface="Arial" panose="020B0604020202020204" pitchFamily="34" charset="0"/>
              </a:rPr>
              <a:t>(1 mark)</a:t>
            </a:r>
          </a:p>
          <a:p>
            <a:pPr marL="684000" indent="-342000">
              <a:spcBef>
                <a:spcPct val="0"/>
              </a:spcBef>
              <a:spcAft>
                <a:spcPts val="0"/>
              </a:spcAft>
              <a:buClrTx/>
              <a:buFont typeface="+mj-lt"/>
              <a:buAutoNum type="alphaLcParenR" startAt="2"/>
            </a:pPr>
            <a:r>
              <a:rPr lang="en-GB" altLang="en-US" b="1" dirty="0">
                <a:cs typeface="Arial" panose="020B0604020202020204" pitchFamily="34" charset="0"/>
              </a:rPr>
              <a:t>Would submission of a UKA Incident Report be deemed necessary? </a:t>
            </a:r>
            <a:r>
              <a:rPr lang="en-GB" altLang="en-US" b="1" dirty="0">
                <a:solidFill>
                  <a:srgbClr val="0070C0"/>
                </a:solidFill>
                <a:cs typeface="Arial" panose="020B0604020202020204" pitchFamily="34" charset="0"/>
              </a:rPr>
              <a:t>(1 mark)</a:t>
            </a:r>
          </a:p>
          <a:p>
            <a:pPr marL="684000" indent="-342000">
              <a:spcBef>
                <a:spcPct val="0"/>
              </a:spcBef>
              <a:spcAft>
                <a:spcPts val="800"/>
              </a:spcAft>
              <a:buClrTx/>
              <a:buFont typeface="+mj-lt"/>
              <a:buAutoNum type="alphaLcParenR" startAt="2"/>
            </a:pPr>
            <a:r>
              <a:rPr lang="en-GB" altLang="en-US" b="1" dirty="0">
                <a:cs typeface="Arial" panose="020B0604020202020204" pitchFamily="34" charset="0"/>
              </a:rPr>
              <a:t>Would your decision be the same if it was a Senior Cross-Country Championship? </a:t>
            </a:r>
            <a:r>
              <a:rPr lang="en-GB" altLang="en-US" b="1" dirty="0">
                <a:solidFill>
                  <a:srgbClr val="0070C0"/>
                </a:solidFill>
                <a:cs typeface="Arial" panose="020B0604020202020204" pitchFamily="34" charset="0"/>
              </a:rPr>
              <a:t>(1 mark)</a:t>
            </a:r>
          </a:p>
        </p:txBody>
      </p:sp>
      <p:sp>
        <p:nvSpPr>
          <p:cNvPr id="3" name="Slide Number Placeholder 2">
            <a:extLst>
              <a:ext uri="{FF2B5EF4-FFF2-40B4-BE49-F238E27FC236}">
                <a16:creationId xmlns:a16="http://schemas.microsoft.com/office/drawing/2014/main" id="{D64D351C-6318-19B9-A91C-C599119B4A4E}"/>
              </a:ext>
            </a:extLst>
          </p:cNvPr>
          <p:cNvSpPr>
            <a:spLocks noGrp="1"/>
          </p:cNvSpPr>
          <p:nvPr>
            <p:ph type="sldNum" sz="quarter" idx="10"/>
          </p:nvPr>
        </p:nvSpPr>
        <p:spPr/>
        <p:txBody>
          <a:bodyPr/>
          <a:lstStyle/>
          <a:p>
            <a:fld id="{2BBA48F4-2083-4457-BA33-05289B26A2A4}" type="slidenum">
              <a:rPr lang="en-GB" smtClean="0"/>
              <a:t>23</a:t>
            </a:fld>
            <a:endParaRPr lang="en-GB" dirty="0"/>
          </a:p>
        </p:txBody>
      </p:sp>
    </p:spTree>
    <p:extLst>
      <p:ext uri="{BB962C8B-B14F-4D97-AF65-F5344CB8AC3E}">
        <p14:creationId xmlns:p14="http://schemas.microsoft.com/office/powerpoint/2010/main" val="790419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AB0707-C49F-2BA5-5808-9700A9E61691}"/>
              </a:ext>
            </a:extLst>
          </p:cNvPr>
          <p:cNvSpPr/>
          <p:nvPr/>
        </p:nvSpPr>
        <p:spPr>
          <a:xfrm>
            <a:off x="500431" y="1188296"/>
            <a:ext cx="4321076" cy="461665"/>
          </a:xfrm>
          <a:prstGeom prst="rect">
            <a:avLst/>
          </a:prstGeom>
        </p:spPr>
        <p:txBody>
          <a:bodyPr wrap="square">
            <a:spAutoFit/>
          </a:bodyPr>
          <a:lstStyle/>
          <a:p>
            <a:pPr eaLnBrk="1" hangingPunct="1">
              <a:defRPr/>
            </a:pPr>
            <a:r>
              <a:rPr lang="en-US" altLang="en-US" b="1" dirty="0">
                <a:solidFill>
                  <a:srgbClr val="00367C"/>
                </a:solidFill>
                <a:latin typeface="+mj-lt"/>
              </a:rPr>
              <a:t>Race Referee – Questions 3</a:t>
            </a:r>
          </a:p>
        </p:txBody>
      </p:sp>
      <p:sp>
        <p:nvSpPr>
          <p:cNvPr id="22531" name="Rectangle 2">
            <a:extLst>
              <a:ext uri="{FF2B5EF4-FFF2-40B4-BE49-F238E27FC236}">
                <a16:creationId xmlns:a16="http://schemas.microsoft.com/office/drawing/2014/main" id="{22BAE238-D3AB-A35B-3F33-B116D48F2311}"/>
              </a:ext>
            </a:extLst>
          </p:cNvPr>
          <p:cNvSpPr>
            <a:spLocks noChangeArrowheads="1"/>
          </p:cNvSpPr>
          <p:nvPr/>
        </p:nvSpPr>
        <p:spPr bwMode="auto">
          <a:xfrm>
            <a:off x="500431" y="1537279"/>
            <a:ext cx="817965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a:spcBef>
                <a:spcPct val="0"/>
              </a:spcBef>
              <a:spcAft>
                <a:spcPts val="0"/>
              </a:spcAft>
              <a:buClrTx/>
              <a:buFont typeface="+mj-lt"/>
              <a:buAutoNum type="arabicPeriod" startAt="6"/>
            </a:pPr>
            <a:r>
              <a:rPr lang="en-GB" altLang="en-US" b="1" dirty="0">
                <a:cs typeface="Arial" panose="020B0604020202020204" pitchFamily="34" charset="0"/>
              </a:rPr>
              <a:t>In a multi-age-group club cross-country meeting, with different age-group lap distances, the Referee notices that on the first lap of the 4-lap senior race (including U20’s) the runners have been sent the wrong way, onto the wrong section of the course.</a:t>
            </a:r>
          </a:p>
          <a:p>
            <a:pPr marL="684000" indent="-342000">
              <a:spcBef>
                <a:spcPct val="0"/>
              </a:spcBef>
              <a:spcAft>
                <a:spcPts val="0"/>
              </a:spcAft>
              <a:buClrTx/>
              <a:buFont typeface="+mj-lt"/>
              <a:buAutoNum type="alphaLcParenR"/>
            </a:pPr>
            <a:r>
              <a:rPr lang="en-GB" altLang="en-US" b="1" dirty="0">
                <a:cs typeface="Arial" panose="020B0604020202020204" pitchFamily="34" charset="0"/>
              </a:rPr>
              <a:t>As Referee, what would you do? </a:t>
            </a:r>
            <a:r>
              <a:rPr lang="en-GB" altLang="en-US" b="1" dirty="0">
                <a:solidFill>
                  <a:srgbClr val="0070C0"/>
                </a:solidFill>
                <a:cs typeface="Arial" panose="020B0604020202020204" pitchFamily="34" charset="0"/>
              </a:rPr>
              <a:t>(1 mark)</a:t>
            </a:r>
            <a:endParaRPr lang="en-GB" altLang="en-US" b="1" dirty="0">
              <a:cs typeface="Arial" panose="020B0604020202020204" pitchFamily="34" charset="0"/>
            </a:endParaRPr>
          </a:p>
          <a:p>
            <a:pPr marL="1126350" indent="-514350">
              <a:spcBef>
                <a:spcPct val="0"/>
              </a:spcBef>
              <a:spcAft>
                <a:spcPts val="0"/>
              </a:spcAft>
              <a:buClrTx/>
              <a:buFont typeface="+mj-lt"/>
              <a:buAutoNum type="romanLcPeriod"/>
            </a:pPr>
            <a:r>
              <a:rPr lang="en-GB" altLang="en-US" b="1" dirty="0">
                <a:cs typeface="Arial" panose="020B0604020202020204" pitchFamily="34" charset="0"/>
              </a:rPr>
              <a:t>Allow the race to continue</a:t>
            </a:r>
          </a:p>
          <a:p>
            <a:pPr marL="1126350" indent="-514350">
              <a:spcBef>
                <a:spcPct val="0"/>
              </a:spcBef>
              <a:spcAft>
                <a:spcPts val="0"/>
              </a:spcAft>
              <a:buClrTx/>
              <a:buFont typeface="+mj-lt"/>
              <a:buAutoNum type="romanLcPeriod"/>
            </a:pPr>
            <a:r>
              <a:rPr lang="en-GB" altLang="en-US" b="1" dirty="0">
                <a:cs typeface="Arial" panose="020B0604020202020204" pitchFamily="34" charset="0"/>
              </a:rPr>
              <a:t>Stop the race at the earliest safe opportunity and order a re-start</a:t>
            </a:r>
          </a:p>
          <a:p>
            <a:pPr marL="1126350" indent="-514350">
              <a:spcBef>
                <a:spcPct val="0"/>
              </a:spcBef>
              <a:spcAft>
                <a:spcPts val="0"/>
              </a:spcAft>
              <a:buClrTx/>
              <a:buFont typeface="+mj-lt"/>
              <a:buAutoNum type="romanLcPeriod"/>
            </a:pPr>
            <a:r>
              <a:rPr lang="en-GB" altLang="en-US" b="1" dirty="0">
                <a:cs typeface="Arial" panose="020B0604020202020204" pitchFamily="34" charset="0"/>
              </a:rPr>
              <a:t>Abandon the race</a:t>
            </a:r>
          </a:p>
          <a:p>
            <a:pPr marL="684000" indent="-342000">
              <a:spcBef>
                <a:spcPct val="0"/>
              </a:spcBef>
              <a:spcAft>
                <a:spcPts val="0"/>
              </a:spcAft>
              <a:buClrTx/>
              <a:buFont typeface="+mj-lt"/>
              <a:buAutoNum type="alphaLcParenR" startAt="2"/>
            </a:pPr>
            <a:r>
              <a:rPr lang="en-GB" altLang="en-US" b="1" dirty="0">
                <a:cs typeface="Arial" panose="020B0604020202020204" pitchFamily="34" charset="0"/>
              </a:rPr>
              <a:t>Outline at least 3 key points you would consider in reaching your decision. </a:t>
            </a:r>
            <a:r>
              <a:rPr lang="en-GB" altLang="en-US" b="1" dirty="0">
                <a:solidFill>
                  <a:srgbClr val="0070C0"/>
                </a:solidFill>
                <a:cs typeface="Arial" panose="020B0604020202020204" pitchFamily="34" charset="0"/>
              </a:rPr>
              <a:t>(3 marks)</a:t>
            </a:r>
          </a:p>
          <a:p>
            <a:pPr marL="684000" indent="-342000">
              <a:spcBef>
                <a:spcPct val="0"/>
              </a:spcBef>
              <a:spcAft>
                <a:spcPts val="0"/>
              </a:spcAft>
              <a:buClrTx/>
              <a:buFont typeface="+mj-lt"/>
              <a:buAutoNum type="alphaLcParenR" startAt="2"/>
            </a:pPr>
            <a:r>
              <a:rPr lang="en-GB" altLang="en-US" b="1" dirty="0">
                <a:cs typeface="Arial" panose="020B0604020202020204" pitchFamily="34" charset="0"/>
              </a:rPr>
              <a:t>Would your decision be the same if the race was a senior club road race on an enclosed motorbike racetrack circuit? </a:t>
            </a:r>
            <a:r>
              <a:rPr lang="en-GB" altLang="en-US" b="1" dirty="0">
                <a:solidFill>
                  <a:srgbClr val="0070C0"/>
                </a:solidFill>
                <a:cs typeface="Arial" panose="020B0604020202020204" pitchFamily="34" charset="0"/>
              </a:rPr>
              <a:t>(1mark)</a:t>
            </a:r>
          </a:p>
          <a:p>
            <a:pPr marL="684000" indent="0">
              <a:spcBef>
                <a:spcPct val="0"/>
              </a:spcBef>
              <a:spcAft>
                <a:spcPts val="0"/>
              </a:spcAft>
              <a:buClrTx/>
              <a:buNone/>
            </a:pPr>
            <a:r>
              <a:rPr lang="en-GB" altLang="en-US" b="1" dirty="0">
                <a:cs typeface="Arial" panose="020B0604020202020204" pitchFamily="34" charset="0"/>
              </a:rPr>
              <a:t>Justify your answer. </a:t>
            </a:r>
            <a:r>
              <a:rPr lang="en-GB" altLang="en-US" b="1" dirty="0">
                <a:solidFill>
                  <a:srgbClr val="0070C0"/>
                </a:solidFill>
                <a:cs typeface="Arial" panose="020B0604020202020204" pitchFamily="34" charset="0"/>
              </a:rPr>
              <a:t>(1 mark)</a:t>
            </a:r>
          </a:p>
        </p:txBody>
      </p:sp>
      <p:sp>
        <p:nvSpPr>
          <p:cNvPr id="3" name="Slide Number Placeholder 2">
            <a:extLst>
              <a:ext uri="{FF2B5EF4-FFF2-40B4-BE49-F238E27FC236}">
                <a16:creationId xmlns:a16="http://schemas.microsoft.com/office/drawing/2014/main" id="{0F900AEF-269B-CFF4-82FD-BD1379007595}"/>
              </a:ext>
            </a:extLst>
          </p:cNvPr>
          <p:cNvSpPr>
            <a:spLocks noGrp="1"/>
          </p:cNvSpPr>
          <p:nvPr>
            <p:ph type="sldNum" sz="quarter" idx="10"/>
          </p:nvPr>
        </p:nvSpPr>
        <p:spPr/>
        <p:txBody>
          <a:bodyPr/>
          <a:lstStyle/>
          <a:p>
            <a:fld id="{2BBA48F4-2083-4457-BA33-05289B26A2A4}" type="slidenum">
              <a:rPr lang="en-GB" smtClean="0"/>
              <a:t>24</a:t>
            </a:fld>
            <a:endParaRPr lang="en-GB" dirty="0"/>
          </a:p>
        </p:txBody>
      </p:sp>
    </p:spTree>
    <p:extLst>
      <p:ext uri="{BB962C8B-B14F-4D97-AF65-F5344CB8AC3E}">
        <p14:creationId xmlns:p14="http://schemas.microsoft.com/office/powerpoint/2010/main" val="2980035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BDDDDE-1E9F-D924-C026-82A636250F02}"/>
              </a:ext>
            </a:extLst>
          </p:cNvPr>
          <p:cNvSpPr/>
          <p:nvPr/>
        </p:nvSpPr>
        <p:spPr>
          <a:xfrm>
            <a:off x="489268" y="1196752"/>
            <a:ext cx="4256293" cy="461665"/>
          </a:xfrm>
          <a:prstGeom prst="rect">
            <a:avLst/>
          </a:prstGeom>
        </p:spPr>
        <p:txBody>
          <a:bodyPr wrap="none">
            <a:spAutoFit/>
          </a:bodyPr>
          <a:lstStyle/>
          <a:p>
            <a:pPr eaLnBrk="1" hangingPunct="1">
              <a:defRPr/>
            </a:pPr>
            <a:r>
              <a:rPr lang="en-US" altLang="en-US" b="1" dirty="0">
                <a:solidFill>
                  <a:srgbClr val="00367C"/>
                </a:solidFill>
                <a:latin typeface="+mj-lt"/>
              </a:rPr>
              <a:t>Race Referee – Questions 4</a:t>
            </a:r>
          </a:p>
        </p:txBody>
      </p:sp>
      <p:sp>
        <p:nvSpPr>
          <p:cNvPr id="3" name="Rectangle 2">
            <a:extLst>
              <a:ext uri="{FF2B5EF4-FFF2-40B4-BE49-F238E27FC236}">
                <a16:creationId xmlns:a16="http://schemas.microsoft.com/office/drawing/2014/main" id="{6CF24D52-E837-DEF3-AA1B-4AE6BEE89403}"/>
              </a:ext>
            </a:extLst>
          </p:cNvPr>
          <p:cNvSpPr/>
          <p:nvPr/>
        </p:nvSpPr>
        <p:spPr>
          <a:xfrm>
            <a:off x="489268" y="1658417"/>
            <a:ext cx="8201976" cy="4580741"/>
          </a:xfrm>
          <a:prstGeom prst="rect">
            <a:avLst/>
          </a:prstGeom>
        </p:spPr>
        <p:txBody>
          <a:bodyPr wrap="square">
            <a:spAutoFit/>
          </a:bodyPr>
          <a:lstStyle/>
          <a:p>
            <a:pPr marL="342900" indent="-342900">
              <a:spcAft>
                <a:spcPts val="300"/>
              </a:spcAft>
              <a:buFont typeface="+mj-lt"/>
              <a:buAutoNum type="arabicPeriod" startAt="7"/>
              <a:defRPr/>
            </a:pPr>
            <a:r>
              <a:rPr lang="en-GB" sz="2000" b="1" dirty="0">
                <a:latin typeface="Arial" panose="020B0604020202020204" pitchFamily="34" charset="0"/>
                <a:cs typeface="Arial" panose="020B0604020202020204" pitchFamily="34" charset="0"/>
              </a:rPr>
              <a:t>A runner has missed the start of the Under 20 Women’s Cross-Country championship and asks for permission to run in the Senior Women’s race.  What would you do? </a:t>
            </a:r>
            <a:r>
              <a:rPr lang="en-GB" sz="2000" b="1" dirty="0">
                <a:solidFill>
                  <a:srgbClr val="0070C0"/>
                </a:solidFill>
                <a:latin typeface="Arial" panose="020B0604020202020204" pitchFamily="34" charset="0"/>
                <a:cs typeface="Arial" panose="020B0604020202020204" pitchFamily="34" charset="0"/>
              </a:rPr>
              <a:t>(1 mark)</a:t>
            </a:r>
          </a:p>
          <a:p>
            <a:pPr marL="914400" lvl="1" indent="-457200">
              <a:spcAft>
                <a:spcPts val="0"/>
              </a:spcAft>
              <a:buFont typeface="+mj-lt"/>
              <a:buAutoNum type="alphaLcParenR"/>
              <a:defRPr/>
            </a:pPr>
            <a:r>
              <a:rPr lang="en-GB" sz="2000" b="1" dirty="0">
                <a:latin typeface="Arial" panose="020B0604020202020204" pitchFamily="34" charset="0"/>
                <a:cs typeface="Arial" panose="020B0604020202020204" pitchFamily="34" charset="0"/>
              </a:rPr>
              <a:t>Say yes and she can compete in the Senior Championship</a:t>
            </a:r>
          </a:p>
          <a:p>
            <a:pPr marL="914400" lvl="1" indent="-457200">
              <a:spcAft>
                <a:spcPts val="0"/>
              </a:spcAft>
              <a:buFont typeface="+mj-lt"/>
              <a:buAutoNum type="alphaLcParenR"/>
              <a:defRPr/>
            </a:pPr>
            <a:r>
              <a:rPr lang="en-GB" sz="2000" b="1" dirty="0">
                <a:latin typeface="Arial" panose="020B0604020202020204" pitchFamily="34" charset="0"/>
                <a:cs typeface="Arial" panose="020B0604020202020204" pitchFamily="34" charset="0"/>
              </a:rPr>
              <a:t>Say yes but will not appear in the result</a:t>
            </a:r>
          </a:p>
          <a:p>
            <a:pPr marL="914400" lvl="1" indent="-457200">
              <a:spcAft>
                <a:spcPts val="300"/>
              </a:spcAft>
              <a:buFont typeface="+mj-lt"/>
              <a:buAutoNum type="alphaLcParenR"/>
              <a:defRPr/>
            </a:pPr>
            <a:r>
              <a:rPr lang="en-GB" sz="2000" b="1" dirty="0">
                <a:latin typeface="Arial" panose="020B0604020202020204" pitchFamily="34" charset="0"/>
                <a:cs typeface="Arial" panose="020B0604020202020204" pitchFamily="34" charset="0"/>
              </a:rPr>
              <a:t>Say no</a:t>
            </a:r>
          </a:p>
          <a:p>
            <a:pPr lvl="1">
              <a:spcAft>
                <a:spcPts val="800"/>
              </a:spcAft>
              <a:defRPr/>
            </a:pPr>
            <a:r>
              <a:rPr lang="en-GB" sz="2000" b="1" dirty="0">
                <a:latin typeface="Arial" panose="020B0604020202020204" pitchFamily="34" charset="0"/>
                <a:cs typeface="Arial" panose="020B0604020202020204" pitchFamily="34" charset="0"/>
              </a:rPr>
              <a:t>Explain your decision. </a:t>
            </a:r>
            <a:r>
              <a:rPr lang="en-GB" sz="2000" b="1" dirty="0">
                <a:solidFill>
                  <a:srgbClr val="0070C0"/>
                </a:solidFill>
                <a:latin typeface="Arial" panose="020B0604020202020204" pitchFamily="34" charset="0"/>
                <a:cs typeface="Arial" panose="020B0604020202020204" pitchFamily="34" charset="0"/>
              </a:rPr>
              <a:t>(1 mark)</a:t>
            </a:r>
          </a:p>
          <a:p>
            <a:pPr marL="342900" indent="-342900">
              <a:spcAft>
                <a:spcPts val="0"/>
              </a:spcAft>
              <a:buFont typeface="+mj-lt"/>
              <a:buAutoNum type="arabicPeriod" startAt="7"/>
              <a:defRPr/>
            </a:pPr>
            <a:r>
              <a:rPr lang="en-US" sz="2000" b="1" dirty="0">
                <a:latin typeface="Arial" panose="020B0604020202020204" pitchFamily="34" charset="0"/>
                <a:cs typeface="Arial" panose="020B0604020202020204" pitchFamily="34" charset="0"/>
              </a:rPr>
              <a:t>Under UKA Rules for Competition, which age group will a runner born on 31st August 2010 qualify for in a Home Country Cross-Country championship held in January 2027 in:</a:t>
            </a:r>
          </a:p>
          <a:p>
            <a:pPr marL="914400" indent="-457200">
              <a:spcAft>
                <a:spcPts val="0"/>
              </a:spcAft>
              <a:buFont typeface="+mj-lt"/>
              <a:buAutoNum type="alphaLcParenR"/>
              <a:defRPr/>
            </a:pPr>
            <a:r>
              <a:rPr lang="en-US" sz="2000" b="1" dirty="0">
                <a:latin typeface="Arial" panose="020B0604020202020204" pitchFamily="34" charset="0"/>
                <a:cs typeface="Arial" panose="020B0604020202020204" pitchFamily="34" charset="0"/>
              </a:rPr>
              <a:t>England </a:t>
            </a:r>
            <a:r>
              <a:rPr lang="en-GB" sz="2000" b="1" dirty="0">
                <a:solidFill>
                  <a:srgbClr val="0070C0"/>
                </a:solidFill>
                <a:latin typeface="Arial" panose="020B0604020202020204" pitchFamily="34" charset="0"/>
                <a:cs typeface="Arial" panose="020B0604020202020204" pitchFamily="34" charset="0"/>
              </a:rPr>
              <a:t>(1 mark)</a:t>
            </a:r>
            <a:endParaRPr lang="en-US" sz="2000" b="1" dirty="0">
              <a:latin typeface="Arial" panose="020B0604020202020204" pitchFamily="34" charset="0"/>
              <a:cs typeface="Arial" panose="020B0604020202020204" pitchFamily="34" charset="0"/>
            </a:endParaRPr>
          </a:p>
          <a:p>
            <a:pPr marL="914400" indent="-457200">
              <a:spcAft>
                <a:spcPts val="0"/>
              </a:spcAft>
              <a:buFont typeface="+mj-lt"/>
              <a:buAutoNum type="alphaLcParenR"/>
              <a:defRPr/>
            </a:pPr>
            <a:r>
              <a:rPr lang="en-US" sz="2000" b="1" dirty="0">
                <a:latin typeface="Arial" panose="020B0604020202020204" pitchFamily="34" charset="0"/>
                <a:cs typeface="Arial" panose="020B0604020202020204" pitchFamily="34" charset="0"/>
              </a:rPr>
              <a:t>Northern Ireland </a:t>
            </a:r>
            <a:r>
              <a:rPr lang="en-GB" sz="2000" b="1" dirty="0">
                <a:solidFill>
                  <a:srgbClr val="0070C0"/>
                </a:solidFill>
                <a:latin typeface="Arial" panose="020B0604020202020204" pitchFamily="34" charset="0"/>
                <a:cs typeface="Arial" panose="020B0604020202020204" pitchFamily="34" charset="0"/>
              </a:rPr>
              <a:t>(1 mark)</a:t>
            </a:r>
            <a:endParaRPr lang="en-US" sz="2000" b="1" dirty="0">
              <a:latin typeface="Arial" panose="020B0604020202020204" pitchFamily="34" charset="0"/>
              <a:cs typeface="Arial" panose="020B0604020202020204" pitchFamily="34" charset="0"/>
            </a:endParaRPr>
          </a:p>
          <a:p>
            <a:pPr marL="914400" indent="-457200">
              <a:spcAft>
                <a:spcPts val="0"/>
              </a:spcAft>
              <a:buFont typeface="+mj-lt"/>
              <a:buAutoNum type="alphaLcParenR"/>
              <a:defRPr/>
            </a:pPr>
            <a:r>
              <a:rPr lang="en-US" sz="2000" b="1" dirty="0">
                <a:latin typeface="Arial" panose="020B0604020202020204" pitchFamily="34" charset="0"/>
                <a:cs typeface="Arial" panose="020B0604020202020204" pitchFamily="34" charset="0"/>
              </a:rPr>
              <a:t>Scotland </a:t>
            </a:r>
            <a:r>
              <a:rPr lang="en-GB" sz="2000" b="1" dirty="0">
                <a:solidFill>
                  <a:srgbClr val="0070C0"/>
                </a:solidFill>
                <a:latin typeface="Arial" panose="020B0604020202020204" pitchFamily="34" charset="0"/>
                <a:cs typeface="Arial" panose="020B0604020202020204" pitchFamily="34" charset="0"/>
              </a:rPr>
              <a:t>(1 mark)</a:t>
            </a:r>
            <a:endParaRPr lang="en-US" sz="2000" b="1" dirty="0">
              <a:latin typeface="Arial" panose="020B0604020202020204" pitchFamily="34" charset="0"/>
              <a:cs typeface="Arial" panose="020B0604020202020204" pitchFamily="34" charset="0"/>
            </a:endParaRPr>
          </a:p>
          <a:p>
            <a:pPr marL="914400" indent="-457200">
              <a:spcAft>
                <a:spcPts val="800"/>
              </a:spcAft>
              <a:buFont typeface="+mj-lt"/>
              <a:buAutoNum type="alphaLcParenR"/>
              <a:defRPr/>
            </a:pPr>
            <a:r>
              <a:rPr lang="en-US" sz="2000" b="1" dirty="0">
                <a:latin typeface="Arial" panose="020B0604020202020204" pitchFamily="34" charset="0"/>
                <a:cs typeface="Arial" panose="020B0604020202020204" pitchFamily="34" charset="0"/>
              </a:rPr>
              <a:t>Wales </a:t>
            </a:r>
            <a:r>
              <a:rPr lang="en-GB" sz="2000" b="1" dirty="0">
                <a:solidFill>
                  <a:srgbClr val="0070C0"/>
                </a:solidFill>
                <a:latin typeface="Arial" panose="020B0604020202020204" pitchFamily="34" charset="0"/>
                <a:cs typeface="Arial" panose="020B0604020202020204" pitchFamily="34" charset="0"/>
              </a:rPr>
              <a:t>(1 mark)</a:t>
            </a:r>
            <a:endParaRPr lang="en-US" sz="20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D014F8E-11F4-C010-13CF-ABB21E135FA0}"/>
              </a:ext>
            </a:extLst>
          </p:cNvPr>
          <p:cNvSpPr>
            <a:spLocks noGrp="1"/>
          </p:cNvSpPr>
          <p:nvPr>
            <p:ph type="sldNum" sz="quarter" idx="10"/>
          </p:nvPr>
        </p:nvSpPr>
        <p:spPr/>
        <p:txBody>
          <a:bodyPr/>
          <a:lstStyle/>
          <a:p>
            <a:fld id="{2BBA48F4-2083-4457-BA33-05289B26A2A4}" type="slidenum">
              <a:rPr lang="en-GB" smtClean="0"/>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CA3F6-4F83-2100-9554-E59FEB44580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EBEDBB1-51E1-7EBE-220B-63170373B0BA}"/>
              </a:ext>
            </a:extLst>
          </p:cNvPr>
          <p:cNvSpPr/>
          <p:nvPr/>
        </p:nvSpPr>
        <p:spPr>
          <a:xfrm>
            <a:off x="489268" y="1268760"/>
            <a:ext cx="4256293" cy="461665"/>
          </a:xfrm>
          <a:prstGeom prst="rect">
            <a:avLst/>
          </a:prstGeom>
        </p:spPr>
        <p:txBody>
          <a:bodyPr wrap="none">
            <a:spAutoFit/>
          </a:bodyPr>
          <a:lstStyle/>
          <a:p>
            <a:pPr eaLnBrk="1" hangingPunct="1">
              <a:defRPr/>
            </a:pPr>
            <a:r>
              <a:rPr lang="en-US" altLang="en-US" b="1" dirty="0">
                <a:solidFill>
                  <a:srgbClr val="00367C"/>
                </a:solidFill>
                <a:latin typeface="+mj-lt"/>
              </a:rPr>
              <a:t>Race Referee – Questions 4</a:t>
            </a:r>
          </a:p>
        </p:txBody>
      </p:sp>
      <p:sp>
        <p:nvSpPr>
          <p:cNvPr id="3" name="Rectangle 2">
            <a:extLst>
              <a:ext uri="{FF2B5EF4-FFF2-40B4-BE49-F238E27FC236}">
                <a16:creationId xmlns:a16="http://schemas.microsoft.com/office/drawing/2014/main" id="{D16A0706-3742-57EF-4E28-3A49BAFC280F}"/>
              </a:ext>
            </a:extLst>
          </p:cNvPr>
          <p:cNvSpPr/>
          <p:nvPr/>
        </p:nvSpPr>
        <p:spPr>
          <a:xfrm>
            <a:off x="493530" y="1730425"/>
            <a:ext cx="8201976" cy="2349361"/>
          </a:xfrm>
          <a:prstGeom prst="rect">
            <a:avLst/>
          </a:prstGeom>
        </p:spPr>
        <p:txBody>
          <a:bodyPr wrap="square">
            <a:spAutoFit/>
          </a:bodyPr>
          <a:lstStyle/>
          <a:p>
            <a:pPr marL="342900" indent="-342900">
              <a:spcAft>
                <a:spcPts val="0"/>
              </a:spcAft>
              <a:buFont typeface="+mj-lt"/>
              <a:buAutoNum type="arabicPeriod" startAt="9"/>
              <a:defRPr/>
            </a:pPr>
            <a:r>
              <a:rPr lang="en-GB" sz="2000" b="1" dirty="0">
                <a:latin typeface="Arial" panose="020B0604020202020204" pitchFamily="34" charset="0"/>
                <a:cs typeface="Arial" panose="020B0604020202020204" pitchFamily="34" charset="0"/>
              </a:rPr>
              <a:t>A runner crosses the line first just ahead of the second runner in a chip timed race. The timing system places the second runner as the winner as their chip was captured first. </a:t>
            </a:r>
          </a:p>
          <a:p>
            <a:pPr marL="684000" indent="-342000">
              <a:spcAft>
                <a:spcPts val="0"/>
              </a:spcAft>
              <a:buFont typeface="+mj-lt"/>
              <a:buAutoNum type="alphaLcParenR"/>
              <a:defRPr/>
            </a:pPr>
            <a:r>
              <a:rPr lang="en-GB" sz="2000" b="1" dirty="0">
                <a:latin typeface="Arial" panose="020B0604020202020204" pitchFamily="34" charset="0"/>
                <a:cs typeface="Arial" panose="020B0604020202020204" pitchFamily="34" charset="0"/>
              </a:rPr>
              <a:t>Who is the winner? </a:t>
            </a:r>
            <a:r>
              <a:rPr lang="en-GB" sz="2000" b="1" dirty="0">
                <a:solidFill>
                  <a:srgbClr val="0070C0"/>
                </a:solidFill>
                <a:latin typeface="Arial" panose="020B0604020202020204" pitchFamily="34" charset="0"/>
                <a:cs typeface="Arial" panose="020B0604020202020204" pitchFamily="34" charset="0"/>
              </a:rPr>
              <a:t>(1 mark)</a:t>
            </a:r>
          </a:p>
          <a:p>
            <a:pPr marL="684000" indent="-342000">
              <a:spcAft>
                <a:spcPts val="800"/>
              </a:spcAft>
              <a:buFont typeface="+mj-lt"/>
              <a:buAutoNum type="alphaLcParenR"/>
              <a:defRPr/>
            </a:pPr>
            <a:r>
              <a:rPr lang="en-GB" sz="2000" b="1" dirty="0">
                <a:latin typeface="Arial" panose="020B0604020202020204" pitchFamily="34" charset="0"/>
                <a:cs typeface="Arial" panose="020B0604020202020204" pitchFamily="34" charset="0"/>
              </a:rPr>
              <a:t>Explain your decision. </a:t>
            </a:r>
            <a:r>
              <a:rPr lang="en-GB" sz="2000" b="1" dirty="0">
                <a:solidFill>
                  <a:srgbClr val="0070C0"/>
                </a:solidFill>
                <a:latin typeface="Arial" panose="020B0604020202020204" pitchFamily="34" charset="0"/>
                <a:cs typeface="Arial" panose="020B0604020202020204" pitchFamily="34" charset="0"/>
              </a:rPr>
              <a:t>(1mark)</a:t>
            </a:r>
          </a:p>
          <a:p>
            <a:pPr algn="ctr">
              <a:spcAft>
                <a:spcPts val="0"/>
              </a:spcAft>
              <a:defRPr/>
            </a:pPr>
            <a:r>
              <a:rPr lang="en-GB" sz="2000" b="1" dirty="0">
                <a:solidFill>
                  <a:srgbClr val="0070C0"/>
                </a:solidFill>
                <a:latin typeface="Arial" panose="020B0604020202020204" pitchFamily="34" charset="0"/>
                <a:cs typeface="Arial" panose="020B0604020202020204" pitchFamily="34" charset="0"/>
              </a:rPr>
              <a:t>Race Referee Questions Total marks = 40</a:t>
            </a:r>
          </a:p>
          <a:p>
            <a:pPr algn="ctr">
              <a:spcAft>
                <a:spcPts val="1200"/>
              </a:spcAft>
              <a:defRPr/>
            </a:pPr>
            <a:r>
              <a:rPr lang="en-GB" sz="2000" b="1" dirty="0">
                <a:solidFill>
                  <a:srgbClr val="0070C0"/>
                </a:solidFill>
                <a:latin typeface="Arial" panose="020B0604020202020204" pitchFamily="34" charset="0"/>
                <a:cs typeface="Arial" panose="020B0604020202020204" pitchFamily="34" charset="0"/>
              </a:rPr>
              <a:t>80% Pass mark = 32</a:t>
            </a:r>
          </a:p>
        </p:txBody>
      </p:sp>
      <p:sp>
        <p:nvSpPr>
          <p:cNvPr id="4" name="Slide Number Placeholder 3">
            <a:extLst>
              <a:ext uri="{FF2B5EF4-FFF2-40B4-BE49-F238E27FC236}">
                <a16:creationId xmlns:a16="http://schemas.microsoft.com/office/drawing/2014/main" id="{C356A3C2-7D9C-F1FC-E6C4-F4A2188EC191}"/>
              </a:ext>
            </a:extLst>
          </p:cNvPr>
          <p:cNvSpPr>
            <a:spLocks noGrp="1"/>
          </p:cNvSpPr>
          <p:nvPr>
            <p:ph type="sldNum" sz="quarter" idx="10"/>
          </p:nvPr>
        </p:nvSpPr>
        <p:spPr/>
        <p:txBody>
          <a:bodyPr/>
          <a:lstStyle/>
          <a:p>
            <a:fld id="{2BBA48F4-2083-4457-BA33-05289B26A2A4}" type="slidenum">
              <a:rPr lang="en-GB" smtClean="0"/>
              <a:t>26</a:t>
            </a:fld>
            <a:endParaRPr lang="en-GB" dirty="0"/>
          </a:p>
        </p:txBody>
      </p:sp>
    </p:spTree>
    <p:extLst>
      <p:ext uri="{BB962C8B-B14F-4D97-AF65-F5344CB8AC3E}">
        <p14:creationId xmlns:p14="http://schemas.microsoft.com/office/powerpoint/2010/main" val="3947244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B0795-E368-E7AA-BD93-4934CD856B8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9304774-3AD6-294F-596F-1803C325481B}"/>
              </a:ext>
            </a:extLst>
          </p:cNvPr>
          <p:cNvSpPr/>
          <p:nvPr/>
        </p:nvSpPr>
        <p:spPr>
          <a:xfrm>
            <a:off x="713000" y="1328612"/>
            <a:ext cx="3877255" cy="461962"/>
          </a:xfrm>
          <a:prstGeom prst="rect">
            <a:avLst/>
          </a:prstGeom>
        </p:spPr>
        <p:txBody>
          <a:bodyPr wrap="square">
            <a:spAutoFit/>
          </a:bodyPr>
          <a:lstStyle/>
          <a:p>
            <a:pPr eaLnBrk="1" hangingPunct="1">
              <a:defRPr/>
            </a:pPr>
            <a:r>
              <a:rPr lang="en-US" altLang="en-US" b="1" dirty="0">
                <a:solidFill>
                  <a:srgbClr val="00367C"/>
                </a:solidFill>
                <a:latin typeface="+mj-lt"/>
              </a:rPr>
              <a:t>Race Referee Profile 1</a:t>
            </a:r>
          </a:p>
        </p:txBody>
      </p:sp>
      <p:sp>
        <p:nvSpPr>
          <p:cNvPr id="8195" name="Rectangle 4">
            <a:extLst>
              <a:ext uri="{FF2B5EF4-FFF2-40B4-BE49-F238E27FC236}">
                <a16:creationId xmlns:a16="http://schemas.microsoft.com/office/drawing/2014/main" id="{3DEDDB4E-8BD4-4837-A471-FBD1A21A5AED}"/>
              </a:ext>
            </a:extLst>
          </p:cNvPr>
          <p:cNvSpPr>
            <a:spLocks noChangeArrowheads="1"/>
          </p:cNvSpPr>
          <p:nvPr/>
        </p:nvSpPr>
        <p:spPr bwMode="auto">
          <a:xfrm>
            <a:off x="714755" y="1790574"/>
            <a:ext cx="7751001" cy="3893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600"/>
              </a:spcAft>
              <a:buClrTx/>
              <a:buFontTx/>
              <a:buNone/>
            </a:pPr>
            <a:r>
              <a:rPr lang="en-US" altLang="en-US" sz="2200" b="1" dirty="0">
                <a:cs typeface="Arial" panose="020B0604020202020204" pitchFamily="34" charset="0"/>
              </a:rPr>
              <a:t>There are several attributes that are key to being a successful Referee:</a:t>
            </a:r>
          </a:p>
          <a:p>
            <a:pPr marL="342000" indent="-342000">
              <a:spcBef>
                <a:spcPct val="0"/>
              </a:spcBef>
              <a:buClr>
                <a:srgbClr val="00367C"/>
              </a:buClr>
            </a:pPr>
            <a:r>
              <a:rPr lang="en-GB" altLang="en-US" sz="2200" b="1" dirty="0">
                <a:cs typeface="Arial" panose="020B0604020202020204" pitchFamily="34" charset="0"/>
              </a:rPr>
              <a:t>Available on the day of the race</a:t>
            </a:r>
          </a:p>
          <a:p>
            <a:pPr marL="342000" indent="-342000">
              <a:spcBef>
                <a:spcPct val="0"/>
              </a:spcBef>
              <a:buClr>
                <a:srgbClr val="00367C"/>
              </a:buClr>
            </a:pPr>
            <a:r>
              <a:rPr lang="en-US" altLang="en-US" sz="2200" b="1" dirty="0">
                <a:cs typeface="Arial" panose="020B0604020202020204" pitchFamily="34" charset="0"/>
              </a:rPr>
              <a:t>Impartial and fair</a:t>
            </a:r>
          </a:p>
          <a:p>
            <a:pPr marL="342000" indent="-342000">
              <a:spcBef>
                <a:spcPct val="0"/>
              </a:spcBef>
              <a:buClr>
                <a:srgbClr val="00367C"/>
              </a:buClr>
            </a:pPr>
            <a:r>
              <a:rPr lang="en-GB" altLang="en-US" sz="2200" b="1" dirty="0">
                <a:cs typeface="Arial" panose="020B0604020202020204" pitchFamily="34" charset="0"/>
              </a:rPr>
              <a:t>Ability to make quick and accurate decisions</a:t>
            </a:r>
          </a:p>
          <a:p>
            <a:pPr marL="342000" indent="-342000">
              <a:spcBef>
                <a:spcPct val="0"/>
              </a:spcBef>
              <a:buClr>
                <a:srgbClr val="00367C"/>
              </a:buClr>
            </a:pPr>
            <a:r>
              <a:rPr lang="en-US" altLang="en-US" sz="2200" b="1" dirty="0">
                <a:cs typeface="Arial" panose="020B0604020202020204" pitchFamily="34" charset="0"/>
              </a:rPr>
              <a:t>Observant and alert</a:t>
            </a:r>
          </a:p>
          <a:p>
            <a:pPr marL="342000" indent="-342000">
              <a:spcBef>
                <a:spcPct val="0"/>
              </a:spcBef>
              <a:buClr>
                <a:srgbClr val="00367C"/>
              </a:buClr>
            </a:pPr>
            <a:r>
              <a:rPr lang="en-US" altLang="en-US" sz="2200" b="1" dirty="0">
                <a:cs typeface="Arial" panose="020B0604020202020204" pitchFamily="34" charset="0"/>
              </a:rPr>
              <a:t>Respected</a:t>
            </a:r>
          </a:p>
          <a:p>
            <a:pPr marL="342000" indent="-342000">
              <a:spcBef>
                <a:spcPct val="0"/>
              </a:spcBef>
              <a:buClr>
                <a:srgbClr val="00367C"/>
              </a:buClr>
            </a:pPr>
            <a:r>
              <a:rPr lang="en-US" altLang="en-US" sz="2200" b="1" dirty="0">
                <a:cs typeface="Arial" panose="020B0604020202020204" pitchFamily="34" charset="0"/>
              </a:rPr>
              <a:t>Knowledge and understanding of competition rules</a:t>
            </a:r>
          </a:p>
          <a:p>
            <a:pPr marL="342000" indent="-342000">
              <a:spcBef>
                <a:spcPct val="0"/>
              </a:spcBef>
              <a:buClr>
                <a:srgbClr val="00367C"/>
              </a:buClr>
            </a:pPr>
            <a:r>
              <a:rPr lang="en-US" altLang="en-US" sz="2200" b="1" dirty="0">
                <a:cs typeface="Arial" panose="020B0604020202020204" pitchFamily="34" charset="0"/>
              </a:rPr>
              <a:t>People management skills</a:t>
            </a:r>
          </a:p>
          <a:p>
            <a:pPr marL="342000" indent="-342000">
              <a:spcBef>
                <a:spcPct val="0"/>
              </a:spcBef>
              <a:buClr>
                <a:srgbClr val="00367C"/>
              </a:buClr>
            </a:pPr>
            <a:r>
              <a:rPr lang="en-GB" altLang="en-US" sz="2200" b="1" dirty="0">
                <a:cs typeface="Arial" panose="020B0604020202020204" pitchFamily="34" charset="0"/>
              </a:rPr>
              <a:t>Effective working relationship with senior race officials and race organisers</a:t>
            </a:r>
            <a:endParaRPr lang="en-US" altLang="en-US" sz="2200" b="1" dirty="0">
              <a:cs typeface="Arial" panose="020B0604020202020204" pitchFamily="34" charset="0"/>
            </a:endParaRPr>
          </a:p>
        </p:txBody>
      </p:sp>
      <p:sp>
        <p:nvSpPr>
          <p:cNvPr id="3" name="Slide Number Placeholder 2">
            <a:extLst>
              <a:ext uri="{FF2B5EF4-FFF2-40B4-BE49-F238E27FC236}">
                <a16:creationId xmlns:a16="http://schemas.microsoft.com/office/drawing/2014/main" id="{EFE55BC0-8B0D-A87C-6456-B25C5FFD45D4}"/>
              </a:ext>
            </a:extLst>
          </p:cNvPr>
          <p:cNvSpPr>
            <a:spLocks noGrp="1"/>
          </p:cNvSpPr>
          <p:nvPr>
            <p:ph type="sldNum" sz="quarter" idx="10"/>
          </p:nvPr>
        </p:nvSpPr>
        <p:spPr/>
        <p:txBody>
          <a:bodyPr/>
          <a:lstStyle/>
          <a:p>
            <a:fld id="{2BBA48F4-2083-4457-BA33-05289B26A2A4}" type="slidenum">
              <a:rPr lang="en-GB" smtClean="0"/>
              <a:t>3</a:t>
            </a:fld>
            <a:endParaRPr lang="en-GB"/>
          </a:p>
        </p:txBody>
      </p:sp>
    </p:spTree>
    <p:extLst>
      <p:ext uri="{BB962C8B-B14F-4D97-AF65-F5344CB8AC3E}">
        <p14:creationId xmlns:p14="http://schemas.microsoft.com/office/powerpoint/2010/main" val="1143126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846612-8D97-F085-99F1-7417A127D190}"/>
              </a:ext>
            </a:extLst>
          </p:cNvPr>
          <p:cNvSpPr/>
          <p:nvPr/>
        </p:nvSpPr>
        <p:spPr>
          <a:xfrm>
            <a:off x="528270" y="1426919"/>
            <a:ext cx="3893737" cy="461665"/>
          </a:xfrm>
          <a:prstGeom prst="rect">
            <a:avLst/>
          </a:prstGeom>
        </p:spPr>
        <p:txBody>
          <a:bodyPr wrap="square">
            <a:spAutoFit/>
          </a:bodyPr>
          <a:lstStyle/>
          <a:p>
            <a:pPr eaLnBrk="1" hangingPunct="1">
              <a:defRPr/>
            </a:pPr>
            <a:r>
              <a:rPr lang="en-US" altLang="en-US" b="1" dirty="0">
                <a:solidFill>
                  <a:srgbClr val="00367C"/>
                </a:solidFill>
                <a:latin typeface="+mj-lt"/>
              </a:rPr>
              <a:t>Race Referee Profile 2</a:t>
            </a:r>
          </a:p>
        </p:txBody>
      </p:sp>
      <p:sp>
        <p:nvSpPr>
          <p:cNvPr id="8195" name="Rectangle 4">
            <a:extLst>
              <a:ext uri="{FF2B5EF4-FFF2-40B4-BE49-F238E27FC236}">
                <a16:creationId xmlns:a16="http://schemas.microsoft.com/office/drawing/2014/main" id="{6E5AC9B9-8C5E-2EB6-841A-6CDE40925EA7}"/>
              </a:ext>
            </a:extLst>
          </p:cNvPr>
          <p:cNvSpPr>
            <a:spLocks noChangeArrowheads="1"/>
          </p:cNvSpPr>
          <p:nvPr/>
        </p:nvSpPr>
        <p:spPr bwMode="auto">
          <a:xfrm>
            <a:off x="528270" y="1888584"/>
            <a:ext cx="8123972" cy="423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600"/>
              </a:spcAft>
              <a:buClrTx/>
              <a:buFontTx/>
              <a:buNone/>
            </a:pPr>
            <a:r>
              <a:rPr lang="en-US" altLang="en-US" sz="2200" b="1" dirty="0">
                <a:cs typeface="Arial" panose="020B0604020202020204" pitchFamily="34" charset="0"/>
              </a:rPr>
              <a:t>Here are some more....</a:t>
            </a:r>
          </a:p>
          <a:p>
            <a:pPr marL="342000" indent="-342000">
              <a:spcBef>
                <a:spcPct val="0"/>
              </a:spcBef>
              <a:buClr>
                <a:srgbClr val="00367C"/>
              </a:buClr>
            </a:pPr>
            <a:r>
              <a:rPr lang="en-US" altLang="en-US" sz="2200" b="1" dirty="0">
                <a:cs typeface="Arial" panose="020B0604020202020204" pitchFamily="34" charset="0"/>
              </a:rPr>
              <a:t>Ability to spot potential problems </a:t>
            </a:r>
            <a:r>
              <a:rPr lang="en-GB" altLang="en-US" sz="2200" b="1" dirty="0">
                <a:cs typeface="Arial" panose="020B0604020202020204" pitchFamily="34" charset="0"/>
              </a:rPr>
              <a:t>particularly in relation to health and safety issues</a:t>
            </a:r>
            <a:endParaRPr lang="en-US" altLang="en-US" sz="2200" b="1" dirty="0">
              <a:cs typeface="Arial" panose="020B0604020202020204" pitchFamily="34" charset="0"/>
            </a:endParaRPr>
          </a:p>
          <a:p>
            <a:pPr marL="342000" indent="-342000">
              <a:spcBef>
                <a:spcPct val="0"/>
              </a:spcBef>
              <a:buClr>
                <a:srgbClr val="00367C"/>
              </a:buClr>
            </a:pPr>
            <a:r>
              <a:rPr lang="en-GB" altLang="en-US" sz="2200" b="1" dirty="0">
                <a:cs typeface="Arial" panose="020B0604020202020204" pitchFamily="34" charset="0"/>
              </a:rPr>
              <a:t>Ability to respond quickly and effectively to any issues which may arise</a:t>
            </a:r>
          </a:p>
          <a:p>
            <a:pPr marL="342000" indent="-342000">
              <a:spcBef>
                <a:spcPct val="0"/>
              </a:spcBef>
              <a:buClr>
                <a:srgbClr val="00367C"/>
              </a:buClr>
            </a:pPr>
            <a:r>
              <a:rPr lang="en-US" altLang="en-US" sz="2200" b="1" dirty="0">
                <a:cs typeface="Arial" panose="020B0604020202020204" pitchFamily="34" charset="0"/>
              </a:rPr>
              <a:t>Able to complete the duties and tasks that are associated with the role</a:t>
            </a:r>
          </a:p>
          <a:p>
            <a:pPr marL="342000" indent="-342000">
              <a:spcBef>
                <a:spcPct val="0"/>
              </a:spcBef>
              <a:buClr>
                <a:srgbClr val="00367C"/>
              </a:buClr>
            </a:pPr>
            <a:r>
              <a:rPr lang="en-US" altLang="en-US" sz="2200" b="1" dirty="0">
                <a:cs typeface="Arial" panose="020B0604020202020204" pitchFamily="34" charset="0"/>
              </a:rPr>
              <a:t>Sound diplomacy and interpersonal skills</a:t>
            </a:r>
          </a:p>
          <a:p>
            <a:pPr marL="342000" indent="-342000">
              <a:spcBef>
                <a:spcPct val="0"/>
              </a:spcBef>
              <a:buClr>
                <a:srgbClr val="00367C"/>
              </a:buClr>
            </a:pPr>
            <a:r>
              <a:rPr lang="en-US" altLang="en-US" sz="2200" b="1" dirty="0">
                <a:cs typeface="Arial" panose="020B0604020202020204" pitchFamily="34" charset="0"/>
              </a:rPr>
              <a:t>Patience</a:t>
            </a:r>
          </a:p>
          <a:p>
            <a:pPr marL="342000" indent="-342000">
              <a:spcBef>
                <a:spcPct val="0"/>
              </a:spcBef>
              <a:buClr>
                <a:srgbClr val="00367C"/>
              </a:buClr>
            </a:pPr>
            <a:r>
              <a:rPr lang="en-GB" altLang="en-US" sz="2200" b="1" dirty="0">
                <a:cs typeface="Arial" panose="020B0604020202020204" pitchFamily="34" charset="0"/>
              </a:rPr>
              <a:t>Mobile and active, it is possible that the Referee will be required to cover a substantial distance on the day of the race</a:t>
            </a:r>
            <a:endParaRPr lang="en-GB" altLang="en-US" sz="2200" dirty="0">
              <a:cs typeface="Arial" panose="020B0604020202020204" pitchFamily="34" charset="0"/>
            </a:endParaRPr>
          </a:p>
        </p:txBody>
      </p:sp>
      <p:sp>
        <p:nvSpPr>
          <p:cNvPr id="3" name="Slide Number Placeholder 2">
            <a:extLst>
              <a:ext uri="{FF2B5EF4-FFF2-40B4-BE49-F238E27FC236}">
                <a16:creationId xmlns:a16="http://schemas.microsoft.com/office/drawing/2014/main" id="{82A0A414-E177-E7F4-3349-64236C7CBFFD}"/>
              </a:ext>
            </a:extLst>
          </p:cNvPr>
          <p:cNvSpPr>
            <a:spLocks noGrp="1"/>
          </p:cNvSpPr>
          <p:nvPr>
            <p:ph type="sldNum" sz="quarter" idx="10"/>
          </p:nvPr>
        </p:nvSpPr>
        <p:spPr/>
        <p:txBody>
          <a:bodyPr/>
          <a:lstStyle/>
          <a:p>
            <a:fld id="{2BBA48F4-2083-4457-BA33-05289B26A2A4}"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D699B-27C4-FCA3-1916-2F45C92ED67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ED9D367-097E-6DAA-48B3-732C2DFDD3A2}"/>
              </a:ext>
            </a:extLst>
          </p:cNvPr>
          <p:cNvSpPr/>
          <p:nvPr/>
        </p:nvSpPr>
        <p:spPr>
          <a:xfrm>
            <a:off x="471031" y="1222534"/>
            <a:ext cx="3893737" cy="461665"/>
          </a:xfrm>
          <a:prstGeom prst="rect">
            <a:avLst/>
          </a:prstGeom>
        </p:spPr>
        <p:txBody>
          <a:bodyPr wrap="square">
            <a:spAutoFit/>
          </a:bodyPr>
          <a:lstStyle/>
          <a:p>
            <a:pPr eaLnBrk="1" hangingPunct="1">
              <a:defRPr/>
            </a:pPr>
            <a:r>
              <a:rPr lang="en-US" altLang="en-US" b="1" dirty="0">
                <a:solidFill>
                  <a:srgbClr val="00367C"/>
                </a:solidFill>
                <a:latin typeface="+mj-lt"/>
              </a:rPr>
              <a:t>Race Referee Profile 3</a:t>
            </a:r>
          </a:p>
        </p:txBody>
      </p:sp>
      <p:sp>
        <p:nvSpPr>
          <p:cNvPr id="8195" name="Rectangle 4">
            <a:extLst>
              <a:ext uri="{FF2B5EF4-FFF2-40B4-BE49-F238E27FC236}">
                <a16:creationId xmlns:a16="http://schemas.microsoft.com/office/drawing/2014/main" id="{CE80FF74-0C07-885F-4849-32A51674D97F}"/>
              </a:ext>
            </a:extLst>
          </p:cNvPr>
          <p:cNvSpPr>
            <a:spLocks noChangeArrowheads="1"/>
          </p:cNvSpPr>
          <p:nvPr/>
        </p:nvSpPr>
        <p:spPr bwMode="auto">
          <a:xfrm>
            <a:off x="471031" y="1684199"/>
            <a:ext cx="8238449"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spcBef>
                <a:spcPct val="0"/>
              </a:spcBef>
              <a:spcAft>
                <a:spcPts val="0"/>
              </a:spcAft>
              <a:buClrTx/>
              <a:buFontTx/>
              <a:buNone/>
            </a:pPr>
            <a:r>
              <a:rPr lang="en-GB" altLang="en-US" sz="2200" b="1" dirty="0">
                <a:cs typeface="Arial" panose="020B0604020202020204" pitchFamily="34" charset="0"/>
              </a:rPr>
              <a:t>Who can Referee?</a:t>
            </a:r>
          </a:p>
          <a:p>
            <a:pPr marL="342900" indent="-342900">
              <a:spcBef>
                <a:spcPct val="0"/>
              </a:spcBef>
              <a:spcAft>
                <a:spcPts val="0"/>
              </a:spcAft>
              <a:buClrTx/>
            </a:pPr>
            <a:r>
              <a:rPr lang="en-GB" altLang="en-US" sz="2200" b="1" dirty="0">
                <a:cs typeface="Arial" panose="020B0604020202020204" pitchFamily="34" charset="0"/>
              </a:rPr>
              <a:t>Level 2 Endurance Officials can Referee – Local / Club Races: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Races up to 600 runners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Cross Country Races up to 300 runners</a:t>
            </a:r>
          </a:p>
          <a:p>
            <a:pPr marL="342900" indent="-342900">
              <a:spcBef>
                <a:spcPct val="0"/>
              </a:spcBef>
              <a:spcAft>
                <a:spcPts val="0"/>
              </a:spcAft>
              <a:buClrTx/>
              <a:buFont typeface="Arial" panose="020B0604020202020204" pitchFamily="34" charset="0"/>
              <a:buChar char="•"/>
            </a:pPr>
            <a:r>
              <a:rPr lang="en-GB" altLang="en-US" sz="2200" b="1" dirty="0">
                <a:cs typeface="Arial" panose="020B0604020202020204" pitchFamily="34" charset="0"/>
              </a:rPr>
              <a:t>Level 3 Endurance Officials can Referee  – Regional (or Home Country equivalent) Races: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Races up to 3,000 runners</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Cross-Country Races up to 600 runners</a:t>
            </a:r>
          </a:p>
          <a:p>
            <a:pPr marL="342900" indent="-342900">
              <a:spcBef>
                <a:spcPct val="0"/>
              </a:spcBef>
              <a:spcAft>
                <a:spcPts val="0"/>
              </a:spcAft>
              <a:buClrTx/>
            </a:pPr>
            <a:r>
              <a:rPr lang="en-GB" altLang="en-US" sz="2200" b="1" dirty="0">
                <a:cs typeface="Arial" panose="020B0604020202020204" pitchFamily="34" charset="0"/>
              </a:rPr>
              <a:t>Level 4 Endurance Officials can Referee  – Home Country and above: </a:t>
            </a:r>
          </a:p>
          <a:p>
            <a:pPr marL="684000" indent="-342900">
              <a:spcBef>
                <a:spcPct val="0"/>
              </a:spcBef>
              <a:spcAft>
                <a:spcPts val="0"/>
              </a:spcAft>
              <a:buClrTx/>
              <a:buSzPct val="75000"/>
              <a:buFont typeface="Courier New" panose="02070309020205020404" pitchFamily="49" charset="0"/>
              <a:buChar char="o"/>
            </a:pPr>
            <a:r>
              <a:rPr lang="en-GB" altLang="en-US" sz="2200" b="1" dirty="0">
                <a:cs typeface="Arial" panose="020B0604020202020204" pitchFamily="34" charset="0"/>
              </a:rPr>
              <a:t>Road and Cross-Country Races, any number of runners</a:t>
            </a:r>
          </a:p>
        </p:txBody>
      </p:sp>
      <p:sp>
        <p:nvSpPr>
          <p:cNvPr id="3" name="Slide Number Placeholder 2">
            <a:extLst>
              <a:ext uri="{FF2B5EF4-FFF2-40B4-BE49-F238E27FC236}">
                <a16:creationId xmlns:a16="http://schemas.microsoft.com/office/drawing/2014/main" id="{F2B2A2ED-D14B-F91E-1E9C-477585ACEBE0}"/>
              </a:ext>
            </a:extLst>
          </p:cNvPr>
          <p:cNvSpPr>
            <a:spLocks noGrp="1"/>
          </p:cNvSpPr>
          <p:nvPr>
            <p:ph type="sldNum" sz="quarter" idx="10"/>
          </p:nvPr>
        </p:nvSpPr>
        <p:spPr/>
        <p:txBody>
          <a:bodyPr/>
          <a:lstStyle/>
          <a:p>
            <a:fld id="{2BBA48F4-2083-4457-BA33-05289B26A2A4}" type="slidenum">
              <a:rPr lang="en-GB" smtClean="0"/>
              <a:t>5</a:t>
            </a:fld>
            <a:endParaRPr lang="en-GB"/>
          </a:p>
        </p:txBody>
      </p:sp>
    </p:spTree>
    <p:extLst>
      <p:ext uri="{BB962C8B-B14F-4D97-AF65-F5344CB8AC3E}">
        <p14:creationId xmlns:p14="http://schemas.microsoft.com/office/powerpoint/2010/main" val="3130787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1599CD-102A-F5C0-523C-A8365E14FEC8}"/>
              </a:ext>
            </a:extLst>
          </p:cNvPr>
          <p:cNvSpPr/>
          <p:nvPr/>
        </p:nvSpPr>
        <p:spPr>
          <a:xfrm>
            <a:off x="539806" y="1243051"/>
            <a:ext cx="3435556" cy="461665"/>
          </a:xfrm>
          <a:prstGeom prst="rect">
            <a:avLst/>
          </a:prstGeom>
        </p:spPr>
        <p:txBody>
          <a:bodyPr wrap="none">
            <a:spAutoFit/>
          </a:bodyPr>
          <a:lstStyle/>
          <a:p>
            <a:pPr eaLnBrk="1" hangingPunct="1">
              <a:defRPr/>
            </a:pPr>
            <a:r>
              <a:rPr lang="en-US" altLang="en-US" b="1" dirty="0">
                <a:solidFill>
                  <a:srgbClr val="00367C"/>
                </a:solidFill>
                <a:latin typeface="+mj-lt"/>
              </a:rPr>
              <a:t>Resources Required 1</a:t>
            </a:r>
          </a:p>
        </p:txBody>
      </p:sp>
      <p:sp>
        <p:nvSpPr>
          <p:cNvPr id="3" name="Rectangle 2">
            <a:extLst>
              <a:ext uri="{FF2B5EF4-FFF2-40B4-BE49-F238E27FC236}">
                <a16:creationId xmlns:a16="http://schemas.microsoft.com/office/drawing/2014/main" id="{9F13B886-E2BF-EAF2-25CB-781AE3CB2BD6}"/>
              </a:ext>
            </a:extLst>
          </p:cNvPr>
          <p:cNvSpPr/>
          <p:nvPr/>
        </p:nvSpPr>
        <p:spPr>
          <a:xfrm>
            <a:off x="539806" y="1629876"/>
            <a:ext cx="8100900" cy="4909036"/>
          </a:xfrm>
          <a:prstGeom prst="rect">
            <a:avLst/>
          </a:prstGeom>
        </p:spPr>
        <p:txBody>
          <a:bodyPr wrap="square">
            <a:spAutoFit/>
          </a:bodyPr>
          <a:lstStyle/>
          <a:p>
            <a:pPr eaLnBrk="1" hangingPunct="1">
              <a:spcAft>
                <a:spcPts val="600"/>
              </a:spcAft>
              <a:buClr>
                <a:srgbClr val="00367C"/>
              </a:buClr>
              <a:defRPr/>
            </a:pPr>
            <a:r>
              <a:rPr lang="en-GB" altLang="en-US" sz="2200" b="1" dirty="0">
                <a:latin typeface="Arial" panose="020B0604020202020204" pitchFamily="34" charset="0"/>
                <a:cs typeface="Arial" panose="020B0604020202020204" pitchFamily="34" charset="0"/>
              </a:rPr>
              <a:t>Pre-Event Resources from the Race Organiser:</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Event Safety Plan / Risk Assessment</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Health and Safety Guidance / Medical provision</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Course Map(s)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Marshal locations and instructions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Course Measurement Certificate (Road Races of advertised distance)</a:t>
            </a:r>
            <a:endParaRPr lang="en-US" altLang="en-US" sz="2200" b="1" dirty="0">
              <a:latin typeface="Arial" panose="020B0604020202020204" pitchFamily="34" charset="0"/>
              <a:cs typeface="Arial" panose="020B0604020202020204" pitchFamily="34" charset="0"/>
            </a:endParaRP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Race specific local rules</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List of Officials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Race day communication, contact Numbers / Radios</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Prize Listings and awarding criteria</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List of Entrants or access to a list of entrants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Event / Runners Instructions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Any other documents applicable to the race</a:t>
            </a:r>
            <a:r>
              <a:rPr lang="en-US" altLang="en-US" sz="2200" b="1" dirty="0">
                <a:latin typeface="Arial" panose="020B0604020202020204" pitchFamily="34" charset="0"/>
                <a:cs typeface="Arial" panose="020B0604020202020204" pitchFamily="34" charset="0"/>
              </a:rPr>
              <a:t> discipline</a:t>
            </a:r>
            <a:endParaRPr lang="en-GB" altLang="en-US" sz="22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E3F00C0E-6813-6EEE-2202-2893C7F1B732}"/>
              </a:ext>
            </a:extLst>
          </p:cNvPr>
          <p:cNvSpPr>
            <a:spLocks noGrp="1"/>
          </p:cNvSpPr>
          <p:nvPr>
            <p:ph type="sldNum" sz="quarter" idx="10"/>
          </p:nvPr>
        </p:nvSpPr>
        <p:spPr/>
        <p:txBody>
          <a:bodyPr/>
          <a:lstStyle/>
          <a:p>
            <a:fld id="{2BBA48F4-2083-4457-BA33-05289B26A2A4}"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8BA29-3031-6DA2-3FD3-B7E317B6D31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0408B5F-F882-4725-75D1-F253F9B679E8}"/>
              </a:ext>
            </a:extLst>
          </p:cNvPr>
          <p:cNvSpPr/>
          <p:nvPr/>
        </p:nvSpPr>
        <p:spPr>
          <a:xfrm>
            <a:off x="494801" y="1157546"/>
            <a:ext cx="3435556" cy="461665"/>
          </a:xfrm>
          <a:prstGeom prst="rect">
            <a:avLst/>
          </a:prstGeom>
        </p:spPr>
        <p:txBody>
          <a:bodyPr wrap="none">
            <a:spAutoFit/>
          </a:bodyPr>
          <a:lstStyle/>
          <a:p>
            <a:pPr eaLnBrk="1" hangingPunct="1">
              <a:defRPr/>
            </a:pPr>
            <a:r>
              <a:rPr lang="en-US" altLang="en-US" b="1" dirty="0">
                <a:solidFill>
                  <a:srgbClr val="00367C"/>
                </a:solidFill>
                <a:latin typeface="+mj-lt"/>
              </a:rPr>
              <a:t>Resources Required 2</a:t>
            </a:r>
          </a:p>
        </p:txBody>
      </p:sp>
      <p:sp>
        <p:nvSpPr>
          <p:cNvPr id="3" name="Rectangle 2">
            <a:extLst>
              <a:ext uri="{FF2B5EF4-FFF2-40B4-BE49-F238E27FC236}">
                <a16:creationId xmlns:a16="http://schemas.microsoft.com/office/drawing/2014/main" id="{D750DD19-8ECA-034A-22BD-E0058D51D8CC}"/>
              </a:ext>
            </a:extLst>
          </p:cNvPr>
          <p:cNvSpPr/>
          <p:nvPr/>
        </p:nvSpPr>
        <p:spPr>
          <a:xfrm>
            <a:off x="494801" y="1619211"/>
            <a:ext cx="8190910" cy="5011628"/>
          </a:xfrm>
          <a:prstGeom prst="rect">
            <a:avLst/>
          </a:prstGeom>
        </p:spPr>
        <p:txBody>
          <a:bodyPr wrap="square">
            <a:spAutoFit/>
          </a:bodyPr>
          <a:lstStyle/>
          <a:p>
            <a:pPr eaLnBrk="1" hangingPunct="1">
              <a:spcAft>
                <a:spcPts val="600"/>
              </a:spcAft>
              <a:buClr>
                <a:srgbClr val="00367C"/>
              </a:buClr>
              <a:defRPr/>
            </a:pPr>
            <a:r>
              <a:rPr lang="en-US" altLang="en-US" sz="2200" b="1" dirty="0">
                <a:latin typeface="Arial" panose="020B0604020202020204" pitchFamily="34" charset="0"/>
                <a:cs typeface="Arial" panose="020B0604020202020204" pitchFamily="34" charset="0"/>
              </a:rPr>
              <a:t>Race Day Resources:</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UKA Endurance Officials Licence</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Accreditation / passes</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UKA Rule Book and race specific local rules</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Course Map(s) / Marshal locations</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Race day communication contact Numbers / Radio</a:t>
            </a:r>
          </a:p>
          <a:p>
            <a:pPr marL="342000" indent="-342000" eaLnBrk="1" hangingPunct="1">
              <a:buClr>
                <a:srgbClr val="00367C"/>
              </a:buClr>
              <a:buFont typeface="Arial" panose="020B0604020202020204" pitchFamily="34" charset="0"/>
              <a:buChar char="•"/>
              <a:defRPr/>
            </a:pPr>
            <a:r>
              <a:rPr lang="en-GB" altLang="en-US" sz="2200" b="1" dirty="0">
                <a:latin typeface="Arial" panose="020B0604020202020204" pitchFamily="34" charset="0"/>
                <a:cs typeface="Arial" panose="020B0604020202020204" pitchFamily="34" charset="0"/>
              </a:rPr>
              <a:t>Prize Listings and awarding criteria</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Clipboard / All Weather Writer, Paper / Notepad, Pencils / Pens, Suitable Clothing and Hi-Vis Bib</a:t>
            </a:r>
          </a:p>
          <a:p>
            <a:pPr marL="342000" indent="-342000" eaLnBrk="1" hangingPunct="1">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Referee Reporting Form applicable to the race</a:t>
            </a:r>
          </a:p>
          <a:p>
            <a:pPr marL="342000" indent="-342000" eaLnBrk="1" hangingPunct="1">
              <a:spcAft>
                <a:spcPts val="800"/>
              </a:spcAft>
              <a:buClr>
                <a:srgbClr val="00367C"/>
              </a:buClr>
              <a:buFont typeface="Arial" panose="020B0604020202020204" pitchFamily="34" charset="0"/>
              <a:buChar char="•"/>
              <a:defRPr/>
            </a:pPr>
            <a:r>
              <a:rPr lang="en-US" altLang="en-US" sz="2200" b="1" dirty="0">
                <a:latin typeface="Arial" panose="020B0604020202020204" pitchFamily="34" charset="0"/>
                <a:cs typeface="Arial" panose="020B0604020202020204" pitchFamily="34" charset="0"/>
              </a:rPr>
              <a:t>Accident report form</a:t>
            </a:r>
          </a:p>
          <a:p>
            <a:pPr eaLnBrk="1" hangingPunct="1">
              <a:defRPr/>
            </a:pPr>
            <a:r>
              <a:rPr lang="en-US" altLang="en-US" sz="2200" b="1" dirty="0">
                <a:latin typeface="Arial" panose="020B0604020202020204" pitchFamily="34" charset="0"/>
                <a:cs typeface="Arial" panose="020B0604020202020204" pitchFamily="34" charset="0"/>
              </a:rPr>
              <a:t>The above lists are by no means complete; there may be other specific items the Referee might need depending upon the event discipline.</a:t>
            </a:r>
          </a:p>
        </p:txBody>
      </p:sp>
      <p:sp>
        <p:nvSpPr>
          <p:cNvPr id="4" name="Slide Number Placeholder 3">
            <a:extLst>
              <a:ext uri="{FF2B5EF4-FFF2-40B4-BE49-F238E27FC236}">
                <a16:creationId xmlns:a16="http://schemas.microsoft.com/office/drawing/2014/main" id="{AF5073DC-3DA1-D96D-58B4-44274F6AA49E}"/>
              </a:ext>
            </a:extLst>
          </p:cNvPr>
          <p:cNvSpPr>
            <a:spLocks noGrp="1"/>
          </p:cNvSpPr>
          <p:nvPr>
            <p:ph type="sldNum" sz="quarter" idx="10"/>
          </p:nvPr>
        </p:nvSpPr>
        <p:spPr/>
        <p:txBody>
          <a:bodyPr/>
          <a:lstStyle/>
          <a:p>
            <a:fld id="{2BBA48F4-2083-4457-BA33-05289B26A2A4}" type="slidenum">
              <a:rPr lang="en-GB" smtClean="0"/>
              <a:t>7</a:t>
            </a:fld>
            <a:endParaRPr lang="en-GB"/>
          </a:p>
        </p:txBody>
      </p:sp>
    </p:spTree>
    <p:extLst>
      <p:ext uri="{BB962C8B-B14F-4D97-AF65-F5344CB8AC3E}">
        <p14:creationId xmlns:p14="http://schemas.microsoft.com/office/powerpoint/2010/main" val="3206252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816E23-3433-7572-5D49-F8C6D78EA31B}"/>
              </a:ext>
            </a:extLst>
          </p:cNvPr>
          <p:cNvSpPr/>
          <p:nvPr/>
        </p:nvSpPr>
        <p:spPr>
          <a:xfrm>
            <a:off x="483089" y="1229776"/>
            <a:ext cx="2736850" cy="461665"/>
          </a:xfrm>
          <a:prstGeom prst="rect">
            <a:avLst/>
          </a:prstGeom>
        </p:spPr>
        <p:txBody>
          <a:bodyPr>
            <a:spAutoFit/>
          </a:bodyPr>
          <a:lstStyle/>
          <a:p>
            <a:pPr eaLnBrk="1" hangingPunct="1">
              <a:defRPr/>
            </a:pPr>
            <a:r>
              <a:rPr lang="en-US" altLang="en-US" b="1" dirty="0">
                <a:solidFill>
                  <a:srgbClr val="00367C"/>
                </a:solidFill>
                <a:latin typeface="Arial" panose="020B0604020202020204" pitchFamily="34" charset="0"/>
                <a:cs typeface="Arial" panose="020B0604020202020204" pitchFamily="34" charset="0"/>
              </a:rPr>
              <a:t>Rulebook</a:t>
            </a:r>
          </a:p>
        </p:txBody>
      </p:sp>
      <p:sp>
        <p:nvSpPr>
          <p:cNvPr id="10243" name="Rectangle 2">
            <a:extLst>
              <a:ext uri="{FF2B5EF4-FFF2-40B4-BE49-F238E27FC236}">
                <a16:creationId xmlns:a16="http://schemas.microsoft.com/office/drawing/2014/main" id="{510AC628-C27A-38ED-7792-7AA99D8895D8}"/>
              </a:ext>
            </a:extLst>
          </p:cNvPr>
          <p:cNvSpPr>
            <a:spLocks noChangeArrowheads="1"/>
          </p:cNvSpPr>
          <p:nvPr/>
        </p:nvSpPr>
        <p:spPr bwMode="auto">
          <a:xfrm>
            <a:off x="483089" y="1654291"/>
            <a:ext cx="8214333" cy="4303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600"/>
              </a:spcAft>
              <a:buClrTx/>
              <a:buFontTx/>
              <a:buNone/>
            </a:pPr>
            <a:r>
              <a:rPr lang="en-US" altLang="en-US" sz="2200" b="1" dirty="0">
                <a:cs typeface="Arial" panose="020B0604020202020204" pitchFamily="34" charset="0"/>
              </a:rPr>
              <a:t>The Referee should </a:t>
            </a:r>
            <a:r>
              <a:rPr lang="en-GB" altLang="en-US" sz="2200" b="1" dirty="0">
                <a:cs typeface="Arial" panose="020B0604020202020204" pitchFamily="34" charset="0"/>
              </a:rPr>
              <a:t>have a competent knowledge of the UKA Rulebook before taking on a race referee role:</a:t>
            </a:r>
          </a:p>
          <a:p>
            <a:pPr marL="342000" indent="-342900" eaLnBrk="1" hangingPunct="1">
              <a:spcBef>
                <a:spcPct val="0"/>
              </a:spcBef>
              <a:spcAft>
                <a:spcPts val="800"/>
              </a:spcAft>
              <a:buClrTx/>
            </a:pPr>
            <a:r>
              <a:rPr lang="en-GB" altLang="en-US" sz="2200" b="1" dirty="0">
                <a:cs typeface="Arial" panose="020B0604020202020204" pitchFamily="34" charset="0"/>
              </a:rPr>
              <a:t>COMPETITION RULES: Part I – General</a:t>
            </a:r>
          </a:p>
          <a:p>
            <a:pPr marL="342000" indent="-342900" eaLnBrk="1" hangingPunct="1">
              <a:spcBef>
                <a:spcPct val="0"/>
              </a:spcBef>
              <a:spcAft>
                <a:spcPts val="0"/>
              </a:spcAft>
              <a:buClr>
                <a:srgbClr val="00367C"/>
              </a:buClr>
            </a:pPr>
            <a:r>
              <a:rPr lang="en-GB" altLang="en-US" sz="2200" b="1" dirty="0">
                <a:cs typeface="Arial" panose="020B0604020202020204" pitchFamily="34" charset="0"/>
              </a:rPr>
              <a:t>TECHNICAL RULES</a:t>
            </a:r>
          </a:p>
          <a:p>
            <a:pPr marL="630900" indent="-342900" eaLnBrk="1" hangingPunct="1">
              <a:spcBef>
                <a:spcPct val="0"/>
              </a:spcBef>
              <a:spcAft>
                <a:spcPts val="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I – General</a:t>
            </a:r>
          </a:p>
          <a:p>
            <a:pPr marL="630900" indent="-342900" eaLnBrk="1" hangingPunct="1">
              <a:spcBef>
                <a:spcPct val="0"/>
              </a:spcBef>
              <a:spcAft>
                <a:spcPts val="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VII – Road Races </a:t>
            </a:r>
          </a:p>
          <a:p>
            <a:pPr marL="630900" indent="-342900" eaLnBrk="1" hangingPunct="1">
              <a:spcBef>
                <a:spcPct val="0"/>
              </a:spcBef>
              <a:spcAft>
                <a:spcPts val="800"/>
              </a:spcAft>
              <a:buClr>
                <a:srgbClr val="00367C"/>
              </a:buClr>
              <a:buSzPct val="75000"/>
              <a:buFont typeface="Courier New" panose="02070309020205020404" pitchFamily="49" charset="0"/>
              <a:buChar char="o"/>
            </a:pPr>
            <a:r>
              <a:rPr lang="en-GB" altLang="en-US" sz="2200" b="1" dirty="0">
                <a:cs typeface="Arial" panose="020B0604020202020204" pitchFamily="34" charset="0"/>
              </a:rPr>
              <a:t>Part VIII – Cross Country, Mountain and Trail Races</a:t>
            </a:r>
          </a:p>
          <a:p>
            <a:pPr marL="342900" indent="-342900" eaLnBrk="1" hangingPunct="1">
              <a:spcBef>
                <a:spcPct val="0"/>
              </a:spcBef>
              <a:spcAft>
                <a:spcPts val="800"/>
              </a:spcAft>
              <a:buClr>
                <a:srgbClr val="00367C"/>
              </a:buClr>
              <a:buSzPct val="100000"/>
              <a:buFont typeface="Arial" panose="020B0604020202020204" pitchFamily="34" charset="0"/>
              <a:buChar char="•"/>
            </a:pPr>
            <a:r>
              <a:rPr lang="en-GB" altLang="en-US" sz="2200" b="1" dirty="0">
                <a:cs typeface="Arial" panose="020B0604020202020204" pitchFamily="34" charset="0"/>
              </a:rPr>
              <a:t>UKA GENERAL RULES: Including Ultra Distance</a:t>
            </a:r>
          </a:p>
          <a:p>
            <a:pPr marL="342900" indent="-342900" eaLnBrk="1" hangingPunct="1">
              <a:spcBef>
                <a:spcPct val="0"/>
              </a:spcBef>
              <a:spcAft>
                <a:spcPts val="800"/>
              </a:spcAft>
              <a:buClr>
                <a:srgbClr val="00367C"/>
              </a:buClr>
              <a:buSzPct val="100000"/>
              <a:buFont typeface="Arial" panose="020B0604020202020204" pitchFamily="34" charset="0"/>
              <a:buChar char="•"/>
            </a:pPr>
            <a:r>
              <a:rPr lang="en-GB" altLang="en-US" sz="2200" b="1" dirty="0">
                <a:cs typeface="Arial" panose="020B0604020202020204" pitchFamily="34" charset="0"/>
              </a:rPr>
              <a:t>APPENDIX 4: Endurance Running</a:t>
            </a:r>
          </a:p>
          <a:p>
            <a:pPr eaLnBrk="1" hangingPunct="1">
              <a:spcBef>
                <a:spcPct val="0"/>
              </a:spcBef>
              <a:spcAft>
                <a:spcPts val="600"/>
              </a:spcAft>
              <a:buClrTx/>
              <a:buFontTx/>
              <a:buNone/>
            </a:pPr>
            <a:r>
              <a:rPr lang="en-GB" altLang="en-US" sz="2200" b="1" dirty="0">
                <a:cs typeface="Arial" panose="020B0604020202020204" pitchFamily="34" charset="0"/>
              </a:rPr>
              <a:t>UKA rulebook can be downloaded from the following webpage: </a:t>
            </a:r>
            <a:r>
              <a:rPr lang="en-GB" altLang="en-US" sz="2200" b="1" dirty="0">
                <a:cs typeface="Arial" panose="020B0604020202020204" pitchFamily="34" charset="0"/>
                <a:hlinkClick r:id="rId2"/>
              </a:rPr>
              <a:t>UKA Rules of Competition</a:t>
            </a:r>
            <a:r>
              <a:rPr lang="en-GB" altLang="en-US" sz="2200" b="1" dirty="0">
                <a:cs typeface="Arial" panose="020B0604020202020204" pitchFamily="34" charset="0"/>
              </a:rPr>
              <a:t> </a:t>
            </a:r>
          </a:p>
        </p:txBody>
      </p:sp>
      <p:sp>
        <p:nvSpPr>
          <p:cNvPr id="3" name="Slide Number Placeholder 2">
            <a:extLst>
              <a:ext uri="{FF2B5EF4-FFF2-40B4-BE49-F238E27FC236}">
                <a16:creationId xmlns:a16="http://schemas.microsoft.com/office/drawing/2014/main" id="{90625B0E-7EF7-4EEB-2097-2C6ABC07A572}"/>
              </a:ext>
            </a:extLst>
          </p:cNvPr>
          <p:cNvSpPr>
            <a:spLocks noGrp="1"/>
          </p:cNvSpPr>
          <p:nvPr>
            <p:ph type="sldNum" sz="quarter" idx="10"/>
          </p:nvPr>
        </p:nvSpPr>
        <p:spPr/>
        <p:txBody>
          <a:bodyPr/>
          <a:lstStyle/>
          <a:p>
            <a:fld id="{2BBA48F4-2083-4457-BA33-05289B26A2A4}" type="slidenum">
              <a:rPr lang="en-GB" smtClean="0"/>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D890E1-3F85-AFE9-2CFB-8A3226113D2C}"/>
              </a:ext>
            </a:extLst>
          </p:cNvPr>
          <p:cNvSpPr/>
          <p:nvPr/>
        </p:nvSpPr>
        <p:spPr>
          <a:xfrm>
            <a:off x="423869" y="1127754"/>
            <a:ext cx="2798762" cy="461962"/>
          </a:xfrm>
          <a:prstGeom prst="rect">
            <a:avLst/>
          </a:prstGeom>
        </p:spPr>
        <p:txBody>
          <a:bodyPr wrap="none">
            <a:spAutoFit/>
          </a:bodyPr>
          <a:lstStyle/>
          <a:p>
            <a:pPr eaLnBrk="1" hangingPunct="1">
              <a:defRPr/>
            </a:pPr>
            <a:r>
              <a:rPr lang="en-US" altLang="en-US" b="1" dirty="0">
                <a:solidFill>
                  <a:srgbClr val="00367C"/>
                </a:solidFill>
                <a:latin typeface="+mj-lt"/>
              </a:rPr>
              <a:t>Responsibilities 1</a:t>
            </a:r>
          </a:p>
        </p:txBody>
      </p:sp>
      <p:sp>
        <p:nvSpPr>
          <p:cNvPr id="11267" name="Rectangle 2">
            <a:extLst>
              <a:ext uri="{FF2B5EF4-FFF2-40B4-BE49-F238E27FC236}">
                <a16:creationId xmlns:a16="http://schemas.microsoft.com/office/drawing/2014/main" id="{F609FAC7-43EB-234F-0F69-BDF6DD49FB64}"/>
              </a:ext>
            </a:extLst>
          </p:cNvPr>
          <p:cNvSpPr>
            <a:spLocks noChangeArrowheads="1"/>
          </p:cNvSpPr>
          <p:nvPr/>
        </p:nvSpPr>
        <p:spPr bwMode="auto">
          <a:xfrm>
            <a:off x="423869" y="1589716"/>
            <a:ext cx="8332773" cy="5191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000" indent="-342000" eaLnBrk="1" hangingPunct="1">
              <a:spcBef>
                <a:spcPct val="0"/>
              </a:spcBef>
              <a:spcAft>
                <a:spcPts val="0"/>
              </a:spcAft>
              <a:buClr>
                <a:srgbClr val="00367C"/>
              </a:buClr>
            </a:pPr>
            <a:r>
              <a:rPr lang="en-GB" altLang="en-US" sz="2200" b="1" dirty="0">
                <a:cs typeface="Arial" panose="020B0604020202020204" pitchFamily="34" charset="0"/>
              </a:rPr>
              <a:t>The Referee’s prime responsibilities are to:</a:t>
            </a:r>
          </a:p>
          <a:p>
            <a:pPr marL="684000" lvl="1" indent="-342000" eaLnBrk="1" hangingPunct="1">
              <a:spcBef>
                <a:spcPct val="0"/>
              </a:spcBef>
              <a:buClr>
                <a:srgbClr val="00367C"/>
              </a:buClr>
              <a:buSzPct val="75000"/>
              <a:buFont typeface="Courier New" panose="02070309020205020404" pitchFamily="49" charset="0"/>
              <a:buChar char="o"/>
            </a:pPr>
            <a:r>
              <a:rPr lang="en-GB" altLang="en-US" sz="2200" b="1" dirty="0">
                <a:cs typeface="Arial" panose="020B0604020202020204" pitchFamily="34" charset="0"/>
              </a:rPr>
              <a:t>Oversee fair and safe competition, applying UKA and local competition rules where appropriate</a:t>
            </a:r>
          </a:p>
          <a:p>
            <a:pPr marL="684000" lvl="1" indent="-342000" eaLnBrk="1" hangingPunct="1">
              <a:spcBef>
                <a:spcPct val="0"/>
              </a:spcBef>
              <a:buClr>
                <a:srgbClr val="00367C"/>
              </a:buClr>
              <a:buSzPct val="75000"/>
              <a:buFont typeface="Courier New" panose="02070309020205020404" pitchFamily="49" charset="0"/>
              <a:buChar char="o"/>
            </a:pPr>
            <a:r>
              <a:rPr lang="en-GB" altLang="en-US" sz="2200" b="1" dirty="0">
                <a:cs typeface="Arial" panose="020B0604020202020204" pitchFamily="34" charset="0"/>
              </a:rPr>
              <a:t>Confirm results prior to their publication</a:t>
            </a:r>
          </a:p>
          <a:p>
            <a:pPr marL="684000" lvl="1" indent="-342000" eaLnBrk="1" hangingPunct="1">
              <a:spcBef>
                <a:spcPct val="0"/>
              </a:spcBef>
              <a:spcAft>
                <a:spcPts val="800"/>
              </a:spcAft>
              <a:buClr>
                <a:srgbClr val="00367C"/>
              </a:buClr>
              <a:buSzPct val="75000"/>
              <a:buFont typeface="Courier New" panose="02070309020205020404" pitchFamily="49" charset="0"/>
              <a:buChar char="o"/>
            </a:pPr>
            <a:r>
              <a:rPr lang="en-GB" altLang="en-US" sz="2200" b="1" dirty="0">
                <a:cs typeface="Arial" panose="020B0604020202020204" pitchFamily="34" charset="0"/>
              </a:rPr>
              <a:t>Resolve any issues or disputes</a:t>
            </a:r>
          </a:p>
          <a:p>
            <a:pPr marL="342000" indent="-342000" eaLnBrk="1" hangingPunct="1">
              <a:spcBef>
                <a:spcPct val="0"/>
              </a:spcBef>
              <a:spcAft>
                <a:spcPts val="600"/>
              </a:spcAft>
              <a:buClr>
                <a:srgbClr val="00367C"/>
              </a:buClr>
              <a:buFont typeface="Arial" panose="020B0604020202020204" pitchFamily="34" charset="0"/>
              <a:buChar char="•"/>
            </a:pPr>
            <a:r>
              <a:rPr lang="en-GB" altLang="en-US" sz="2200" b="1" dirty="0">
                <a:cs typeface="Arial" panose="020B0604020202020204" pitchFamily="34" charset="0"/>
              </a:rPr>
              <a:t>The Event Organiser retains overall operational responsibility for the race</a:t>
            </a:r>
          </a:p>
          <a:p>
            <a:pPr marL="342000" indent="-342000" eaLnBrk="1" hangingPunct="1">
              <a:spcBef>
                <a:spcPct val="0"/>
              </a:spcBef>
              <a:spcAft>
                <a:spcPts val="600"/>
              </a:spcAft>
              <a:buClr>
                <a:srgbClr val="00367C"/>
              </a:buClr>
              <a:buFont typeface="Arial" panose="020B0604020202020204" pitchFamily="34" charset="0"/>
              <a:buChar char="•"/>
            </a:pPr>
            <a:r>
              <a:rPr lang="en-GB" altLang="en-US" sz="2200" b="1" dirty="0">
                <a:cs typeface="Arial" panose="020B0604020202020204" pitchFamily="34" charset="0"/>
              </a:rPr>
              <a:t>The Referee is an independent arbiter ensuring UKA rules are observed and adhered to, </a:t>
            </a:r>
            <a:r>
              <a:rPr lang="en-US" altLang="en-US" sz="2200" b="1" dirty="0">
                <a:cs typeface="Arial" panose="020B0604020202020204" pitchFamily="34" charset="0"/>
              </a:rPr>
              <a:t>Areas / Counties and other </a:t>
            </a:r>
            <a:r>
              <a:rPr lang="en-GB" altLang="en-US" sz="2200" b="1" dirty="0">
                <a:cs typeface="Arial" panose="020B0604020202020204" pitchFamily="34" charset="0"/>
              </a:rPr>
              <a:t>organisations</a:t>
            </a:r>
            <a:r>
              <a:rPr lang="en-US" altLang="en-US" sz="2200" b="1" dirty="0">
                <a:cs typeface="Arial" panose="020B0604020202020204" pitchFamily="34" charset="0"/>
              </a:rPr>
              <a:t> may have their own local rules, but they must not contravene UKA Rules</a:t>
            </a:r>
          </a:p>
          <a:p>
            <a:pPr marL="288000" indent="-288000" eaLnBrk="1" hangingPunct="1">
              <a:spcBef>
                <a:spcPct val="0"/>
              </a:spcBef>
              <a:spcAft>
                <a:spcPts val="0"/>
              </a:spcAft>
              <a:buClr>
                <a:srgbClr val="00367C"/>
              </a:buClr>
              <a:buSzPct val="100000"/>
              <a:buFont typeface="Arial" panose="020B0604020202020204" pitchFamily="34" charset="0"/>
              <a:buChar char="•"/>
            </a:pPr>
            <a:r>
              <a:rPr lang="en-GB" altLang="en-US" sz="2200" b="1" dirty="0">
                <a:cs typeface="Arial" panose="020B0604020202020204" pitchFamily="34" charset="0"/>
              </a:rPr>
              <a:t>To achieve the above the Referee should maintain contact with the Organising Committee but separate from it, to preserve their impartiality and objectivity</a:t>
            </a:r>
          </a:p>
        </p:txBody>
      </p:sp>
      <p:sp>
        <p:nvSpPr>
          <p:cNvPr id="3" name="Slide Number Placeholder 2">
            <a:extLst>
              <a:ext uri="{FF2B5EF4-FFF2-40B4-BE49-F238E27FC236}">
                <a16:creationId xmlns:a16="http://schemas.microsoft.com/office/drawing/2014/main" id="{78E68B9E-1CE4-E14E-7D66-B514C1E7D838}"/>
              </a:ext>
            </a:extLst>
          </p:cNvPr>
          <p:cNvSpPr>
            <a:spLocks noGrp="1"/>
          </p:cNvSpPr>
          <p:nvPr>
            <p:ph type="sldNum" sz="quarter" idx="10"/>
          </p:nvPr>
        </p:nvSpPr>
        <p:spPr/>
        <p:txBody>
          <a:bodyPr/>
          <a:lstStyle/>
          <a:p>
            <a:fld id="{2BBA48F4-2083-4457-BA33-05289B26A2A4}"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8 Endurance Level 1 - 3 Course - Referee Module April 2016</Template>
  <TotalTime>15932</TotalTime>
  <Words>2466</Words>
  <Application>Microsoft Office PowerPoint</Application>
  <PresentationFormat>Custom</PresentationFormat>
  <Paragraphs>230</Paragraphs>
  <Slides>26</Slides>
  <Notes>1</Notes>
  <HiddenSlides>0</HiddenSlides>
  <MMClips>0</MMClips>
  <ScaleCrop>false</ScaleCrop>
  <HeadingPairs>
    <vt:vector size="6" baseType="variant">
      <vt:variant>
        <vt:lpstr>Fonts Used</vt:lpstr>
      </vt:variant>
      <vt:variant>
        <vt:i4>5</vt:i4>
      </vt:variant>
      <vt:variant>
        <vt:lpstr>Theme</vt:lpstr>
      </vt:variant>
      <vt:variant>
        <vt:i4>7</vt:i4>
      </vt:variant>
      <vt:variant>
        <vt:lpstr>Slide Titles</vt:lpstr>
      </vt:variant>
      <vt:variant>
        <vt:i4>26</vt:i4>
      </vt:variant>
    </vt:vector>
  </HeadingPairs>
  <TitlesOfParts>
    <vt:vector size="38" baseType="lpstr">
      <vt:lpstr>Arial</vt:lpstr>
      <vt:lpstr>Calibri</vt:lpstr>
      <vt:lpstr>Calibri Light</vt:lpstr>
      <vt:lpstr>Courier New</vt:lpstr>
      <vt:lpstr>Times</vt:lpstr>
      <vt:lpstr>Blank Presentation</vt:lpstr>
      <vt:lpstr>4_Custom Design</vt:lpstr>
      <vt:lpstr>3_Custom Design</vt:lpstr>
      <vt:lpstr>2_Custom Design</vt:lpstr>
      <vt:lpstr>5_Custom Design</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6</cp:revision>
  <dcterms:created xsi:type="dcterms:W3CDTF">2023-05-17T15:27:13Z</dcterms:created>
  <dcterms:modified xsi:type="dcterms:W3CDTF">2026-02-01T17:12:38Z</dcterms:modified>
</cp:coreProperties>
</file>