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2"/>
    <p:sldMasterId id="2147483985" r:id="rId3"/>
    <p:sldMasterId id="2147483973" r:id="rId4"/>
    <p:sldMasterId id="2147483961" r:id="rId5"/>
    <p:sldMasterId id="2147483949" r:id="rId6"/>
  </p:sldMasterIdLst>
  <p:notesMasterIdLst>
    <p:notesMasterId r:id="rId37"/>
  </p:notesMasterIdLst>
  <p:sldIdLst>
    <p:sldId id="261" r:id="rId7"/>
    <p:sldId id="312" r:id="rId8"/>
    <p:sldId id="302" r:id="rId9"/>
    <p:sldId id="314" r:id="rId10"/>
    <p:sldId id="259" r:id="rId11"/>
    <p:sldId id="301" r:id="rId12"/>
    <p:sldId id="323" r:id="rId13"/>
    <p:sldId id="303" r:id="rId14"/>
    <p:sldId id="299" r:id="rId15"/>
    <p:sldId id="315" r:id="rId16"/>
    <p:sldId id="316" r:id="rId17"/>
    <p:sldId id="319" r:id="rId18"/>
    <p:sldId id="317" r:id="rId19"/>
    <p:sldId id="324" r:id="rId20"/>
    <p:sldId id="325" r:id="rId21"/>
    <p:sldId id="318" r:id="rId22"/>
    <p:sldId id="320" r:id="rId23"/>
    <p:sldId id="321" r:id="rId24"/>
    <p:sldId id="300" r:id="rId25"/>
    <p:sldId id="311" r:id="rId26"/>
    <p:sldId id="310" r:id="rId27"/>
    <p:sldId id="304" r:id="rId28"/>
    <p:sldId id="305" r:id="rId29"/>
    <p:sldId id="306" r:id="rId30"/>
    <p:sldId id="307" r:id="rId31"/>
    <p:sldId id="308" r:id="rId32"/>
    <p:sldId id="309" r:id="rId33"/>
    <p:sldId id="313" r:id="rId34"/>
    <p:sldId id="263" r:id="rId35"/>
    <p:sldId id="322" r:id="rId36"/>
  </p:sldIdLst>
  <p:sldSz cx="9180513"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5pPr>
    <a:lvl6pPr marL="2286000" algn="l" defTabSz="914400" rtl="0" eaLnBrk="1" latinLnBrk="0" hangingPunct="1">
      <a:defRPr sz="2400" kern="1200">
        <a:solidFill>
          <a:schemeClr val="tx1"/>
        </a:solidFill>
        <a:latin typeface="Times" panose="02020603050405020304" pitchFamily="18" charset="0"/>
        <a:ea typeface="ヒラギノ角ゴ Pro W3" charset="-128"/>
        <a:cs typeface="+mn-cs"/>
      </a:defRPr>
    </a:lvl6pPr>
    <a:lvl7pPr marL="2743200" algn="l" defTabSz="914400" rtl="0" eaLnBrk="1" latinLnBrk="0" hangingPunct="1">
      <a:defRPr sz="2400" kern="1200">
        <a:solidFill>
          <a:schemeClr val="tx1"/>
        </a:solidFill>
        <a:latin typeface="Times" panose="02020603050405020304" pitchFamily="18" charset="0"/>
        <a:ea typeface="ヒラギノ角ゴ Pro W3" charset="-128"/>
        <a:cs typeface="+mn-cs"/>
      </a:defRPr>
    </a:lvl7pPr>
    <a:lvl8pPr marL="3200400" algn="l" defTabSz="914400" rtl="0" eaLnBrk="1" latinLnBrk="0" hangingPunct="1">
      <a:defRPr sz="2400" kern="1200">
        <a:solidFill>
          <a:schemeClr val="tx1"/>
        </a:solidFill>
        <a:latin typeface="Times" panose="02020603050405020304" pitchFamily="18" charset="0"/>
        <a:ea typeface="ヒラギノ角ゴ Pro W3" charset="-128"/>
        <a:cs typeface="+mn-cs"/>
      </a:defRPr>
    </a:lvl8pPr>
    <a:lvl9pPr marL="3657600" algn="l" defTabSz="914400" rtl="0" eaLnBrk="1" latinLnBrk="0" hangingPunct="1">
      <a:defRPr sz="2400" kern="1200">
        <a:solidFill>
          <a:schemeClr val="tx1"/>
        </a:solidFill>
        <a:latin typeface="Times" panose="02020603050405020304" pitchFamily="18" charset="0"/>
        <a:ea typeface="ヒラギノ角ゴ Pro W3" charset="-128"/>
        <a:cs typeface="+mn-cs"/>
      </a:defRPr>
    </a:lvl9pPr>
  </p:defaultTextStyle>
  <p:extLst>
    <p:ext uri="{EFAFB233-063F-42B5-8137-9DF3F51BA10A}">
      <p15:sldGuideLst xmlns:p15="http://schemas.microsoft.com/office/powerpoint/2012/main">
        <p15:guide id="1" orient="horz" pos="2160">
          <p15:clr>
            <a:srgbClr val="A4A3A4"/>
          </p15:clr>
        </p15:guide>
        <p15:guide id="2" pos="289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67C"/>
    <a:srgbClr val="321D60"/>
    <a:srgbClr val="E100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172" y="52"/>
      </p:cViewPr>
      <p:guideLst>
        <p:guide orient="horz" pos="2160"/>
        <p:guide pos="2892"/>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viewProps" Target="viewProps.xml"/><Relationship Id="rId21" Type="http://schemas.openxmlformats.org/officeDocument/2006/relationships/slide" Target="slides/slide15.xml"/><Relationship Id="rId34" Type="http://schemas.openxmlformats.org/officeDocument/2006/relationships/slide" Target="slides/slide28.xml"/><Relationship Id="rId42" Type="http://schemas.microsoft.com/office/2016/11/relationships/changesInfo" Target="changesInfos/changesInfo1.xml"/><Relationship Id="rId7" Type="http://schemas.openxmlformats.org/officeDocument/2006/relationships/slide" Target="slides/slide1.xml"/><Relationship Id="rId2" Type="http://schemas.openxmlformats.org/officeDocument/2006/relationships/slideMaster" Target="slideMasters/slideMaster1.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5.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Master" Target="slideMasters/slideMaster4.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3.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8" Type="http://schemas.openxmlformats.org/officeDocument/2006/relationships/slide" Target="slides/slide2.xml"/><Relationship Id="rId3" Type="http://schemas.openxmlformats.org/officeDocument/2006/relationships/slideMaster" Target="slideMasters/slideMaster2.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Cairns" userId="953277e3c07c637b" providerId="LiveId" clId="{AE253802-536C-46AB-8FB5-70625F953D76}"/>
    <pc:docChg chg="modSld">
      <pc:chgData name="David Cairns" userId="953277e3c07c637b" providerId="LiveId" clId="{AE253802-536C-46AB-8FB5-70625F953D76}" dt="2026-02-01T17:22:06.523" v="13" actId="115"/>
      <pc:docMkLst>
        <pc:docMk/>
      </pc:docMkLst>
      <pc:sldChg chg="modSp mod">
        <pc:chgData name="David Cairns" userId="953277e3c07c637b" providerId="LiveId" clId="{AE253802-536C-46AB-8FB5-70625F953D76}" dt="2026-01-30T20:35:56.723" v="11" actId="20577"/>
        <pc:sldMkLst>
          <pc:docMk/>
          <pc:sldMk cId="0" sldId="261"/>
        </pc:sldMkLst>
        <pc:spChg chg="mod">
          <ac:chgData name="David Cairns" userId="953277e3c07c637b" providerId="LiveId" clId="{AE253802-536C-46AB-8FB5-70625F953D76}" dt="2026-01-30T20:35:56.723" v="11" actId="20577"/>
          <ac:spMkLst>
            <pc:docMk/>
            <pc:sldMk cId="0" sldId="261"/>
            <ac:spMk id="4" creationId="{37A4FF3D-D943-3DCA-2EAF-C16B25AE2B4A}"/>
          </ac:spMkLst>
        </pc:spChg>
      </pc:sldChg>
      <pc:sldChg chg="modSp mod">
        <pc:chgData name="David Cairns" userId="953277e3c07c637b" providerId="LiveId" clId="{AE253802-536C-46AB-8FB5-70625F953D76}" dt="2026-02-01T17:22:06.523" v="13" actId="115"/>
        <pc:sldMkLst>
          <pc:docMk/>
          <pc:sldMk cId="0" sldId="263"/>
        </pc:sldMkLst>
        <pc:spChg chg="mod">
          <ac:chgData name="David Cairns" userId="953277e3c07c637b" providerId="LiveId" clId="{AE253802-536C-46AB-8FB5-70625F953D76}" dt="2026-02-01T17:22:06.523" v="13" actId="115"/>
          <ac:spMkLst>
            <pc:docMk/>
            <pc:sldMk cId="0" sldId="263"/>
            <ac:spMk id="22531" creationId="{3BB8181A-7222-296E-3B52-A54AE3063F1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06B2D9F-50A7-5CDA-5D76-1C2F541150E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a:extLst>
              <a:ext uri="{FF2B5EF4-FFF2-40B4-BE49-F238E27FC236}">
                <a16:creationId xmlns:a16="http://schemas.microsoft.com/office/drawing/2014/main" id="{2FAEC80A-E119-5F59-118E-1AF9BFB7AAD0}"/>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8FE070C0-2798-441C-B357-A7A44F3F66F0}" type="datetimeFigureOut">
              <a:rPr lang="en-GB"/>
              <a:pPr>
                <a:defRPr/>
              </a:pPr>
              <a:t>01/02/2026</a:t>
            </a:fld>
            <a:endParaRPr lang="en-GB" dirty="0"/>
          </a:p>
        </p:txBody>
      </p:sp>
      <p:sp>
        <p:nvSpPr>
          <p:cNvPr id="4" name="Slide Image Placeholder 3">
            <a:extLst>
              <a:ext uri="{FF2B5EF4-FFF2-40B4-BE49-F238E27FC236}">
                <a16:creationId xmlns:a16="http://schemas.microsoft.com/office/drawing/2014/main" id="{F4075BA9-9B45-90E7-588A-954B98EE2F4F}"/>
              </a:ext>
            </a:extLst>
          </p:cNvPr>
          <p:cNvSpPr>
            <a:spLocks noGrp="1" noRot="1" noChangeAspect="1"/>
          </p:cNvSpPr>
          <p:nvPr>
            <p:ph type="sldImg" idx="2"/>
          </p:nvPr>
        </p:nvSpPr>
        <p:spPr>
          <a:xfrm>
            <a:off x="1135063" y="685800"/>
            <a:ext cx="4587875" cy="3429000"/>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a:extLst>
              <a:ext uri="{FF2B5EF4-FFF2-40B4-BE49-F238E27FC236}">
                <a16:creationId xmlns:a16="http://schemas.microsoft.com/office/drawing/2014/main" id="{D6366955-788D-2DBF-CD10-267F63E88B4D}"/>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58793157-ADF7-893D-2C1A-3B345D2A4A81}"/>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a:extLst>
              <a:ext uri="{FF2B5EF4-FFF2-40B4-BE49-F238E27FC236}">
                <a16:creationId xmlns:a16="http://schemas.microsoft.com/office/drawing/2014/main" id="{D7EE5FDC-49FC-1682-551D-E425BAB248EC}"/>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8856F3AD-C88F-43D2-9DFB-1421A1118691}"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85DC2ADF-3A13-E9BB-E4DA-BFEE5A5EB9E6}"/>
              </a:ext>
            </a:extLst>
          </p:cNvPr>
          <p:cNvSpPr>
            <a:spLocks noChangeArrowheads="1"/>
          </p:cNvSpPr>
          <p:nvPr userDrawn="1"/>
        </p:nvSpPr>
        <p:spPr bwMode="auto">
          <a:xfrm>
            <a:off x="8753475"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sp>
        <p:nvSpPr>
          <p:cNvPr id="3" name="Rectangle 8">
            <a:extLst>
              <a:ext uri="{FF2B5EF4-FFF2-40B4-BE49-F238E27FC236}">
                <a16:creationId xmlns:a16="http://schemas.microsoft.com/office/drawing/2014/main" id="{92025000-2D59-C823-3E1E-FC6CAB3CE524}"/>
              </a:ext>
            </a:extLst>
          </p:cNvPr>
          <p:cNvSpPr>
            <a:spLocks noChangeArrowheads="1"/>
          </p:cNvSpPr>
          <p:nvPr userDrawn="1"/>
        </p:nvSpPr>
        <p:spPr bwMode="auto">
          <a:xfrm>
            <a:off x="8707438"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pic>
        <p:nvPicPr>
          <p:cNvPr id="4" name="Picture 8" descr="British_Athletics_Logo_Blue_Vertical_RGB.jpg">
            <a:extLst>
              <a:ext uri="{FF2B5EF4-FFF2-40B4-BE49-F238E27FC236}">
                <a16:creationId xmlns:a16="http://schemas.microsoft.com/office/drawing/2014/main" id="{359E7CEC-9692-0D0B-1FCE-BC62C37ABDE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3288" y="990600"/>
            <a:ext cx="2322512"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382521" y="5562600"/>
            <a:ext cx="8568479" cy="457200"/>
          </a:xfrm>
        </p:spPr>
        <p:txBody>
          <a:bodyPr/>
          <a:lstStyle>
            <a:lvl1pPr algn="ctr">
              <a:defRPr sz="2200">
                <a:solidFill>
                  <a:srgbClr val="321D60"/>
                </a:solidFill>
              </a:defRPr>
            </a:lvl1pPr>
          </a:lstStyle>
          <a:p>
            <a:r>
              <a:rPr lang="en-US"/>
              <a:t>Click to edit Master title style</a:t>
            </a:r>
            <a:endParaRPr lang="en-US" dirty="0"/>
          </a:p>
        </p:txBody>
      </p:sp>
      <p:sp>
        <p:nvSpPr>
          <p:cNvPr id="3075" name="Rectangle 3"/>
          <p:cNvSpPr>
            <a:spLocks noGrp="1" noChangeArrowheads="1"/>
          </p:cNvSpPr>
          <p:nvPr>
            <p:ph type="subTitle" idx="1"/>
          </p:nvPr>
        </p:nvSpPr>
        <p:spPr>
          <a:xfrm>
            <a:off x="382521" y="6096000"/>
            <a:ext cx="8568479" cy="457200"/>
          </a:xfrm>
        </p:spPr>
        <p:txBody>
          <a:bodyPr/>
          <a:lstStyle>
            <a:lvl1pPr marL="0" indent="0" algn="ctr">
              <a:buFontTx/>
              <a:buNone/>
              <a:defRPr sz="1600"/>
            </a:lvl1pPr>
          </a:lstStyle>
          <a:p>
            <a:r>
              <a:rPr lang="en-US"/>
              <a:t>Click to edit Master subtitle style</a:t>
            </a:r>
            <a:endParaRPr lang="en-US" dirty="0"/>
          </a:p>
        </p:txBody>
      </p:sp>
      <p:sp>
        <p:nvSpPr>
          <p:cNvPr id="5" name="Slide Number Placeholder 4">
            <a:extLst>
              <a:ext uri="{FF2B5EF4-FFF2-40B4-BE49-F238E27FC236}">
                <a16:creationId xmlns:a16="http://schemas.microsoft.com/office/drawing/2014/main" id="{9B87BBD1-F981-7F67-1F08-BB49B93D61FE}"/>
              </a:ext>
            </a:extLst>
          </p:cNvPr>
          <p:cNvSpPr>
            <a:spLocks noGrp="1"/>
          </p:cNvSpPr>
          <p:nvPr>
            <p:ph type="sldNum" sz="quarter" idx="10"/>
          </p:nvPr>
        </p:nvSpPr>
        <p:spPr/>
        <p:txBody>
          <a:bodyPr/>
          <a:lstStyle/>
          <a:p>
            <a:fld id="{65AC437F-3065-49F1-B890-BE722D1777D9}" type="slidenum">
              <a:rPr lang="en-GB" smtClean="0"/>
              <a:t>‹#›</a:t>
            </a:fld>
            <a:endParaRPr lang="en-GB"/>
          </a:p>
        </p:txBody>
      </p:sp>
    </p:spTree>
    <p:extLst>
      <p:ext uri="{BB962C8B-B14F-4D97-AF65-F5344CB8AC3E}">
        <p14:creationId xmlns:p14="http://schemas.microsoft.com/office/powerpoint/2010/main" val="2621719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2CC3FF37-7825-3A4A-D38C-CEBB65DFB9C5}"/>
              </a:ext>
            </a:extLst>
          </p:cNvPr>
          <p:cNvSpPr>
            <a:spLocks noGrp="1"/>
          </p:cNvSpPr>
          <p:nvPr>
            <p:ph type="sldNum" sz="quarter" idx="10"/>
          </p:nvPr>
        </p:nvSpPr>
        <p:spPr/>
        <p:txBody>
          <a:bodyPr/>
          <a:lstStyle/>
          <a:p>
            <a:fld id="{65AC437F-3065-49F1-B890-BE722D1777D9}" type="slidenum">
              <a:rPr lang="en-GB" smtClean="0"/>
              <a:t>‹#›</a:t>
            </a:fld>
            <a:endParaRPr lang="en-GB"/>
          </a:p>
        </p:txBody>
      </p:sp>
    </p:spTree>
    <p:extLst>
      <p:ext uri="{BB962C8B-B14F-4D97-AF65-F5344CB8AC3E}">
        <p14:creationId xmlns:p14="http://schemas.microsoft.com/office/powerpoint/2010/main" val="2579197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4124" y="1219200"/>
            <a:ext cx="2103868" cy="5410200"/>
          </a:xfrm>
        </p:spPr>
        <p:txBody>
          <a:bodyPr vert="eaVert"/>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a:xfrm>
            <a:off x="382521" y="1219200"/>
            <a:ext cx="6158594" cy="5410200"/>
          </a:xfrm>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EEFB5A48-1436-6496-FAA1-07C68F37ABF7}"/>
              </a:ext>
            </a:extLst>
          </p:cNvPr>
          <p:cNvSpPr>
            <a:spLocks noGrp="1"/>
          </p:cNvSpPr>
          <p:nvPr>
            <p:ph type="sldNum" sz="quarter" idx="10"/>
          </p:nvPr>
        </p:nvSpPr>
        <p:spPr/>
        <p:txBody>
          <a:bodyPr/>
          <a:lstStyle/>
          <a:p>
            <a:fld id="{65AC437F-3065-49F1-B890-BE722D1777D9}" type="slidenum">
              <a:rPr lang="en-GB" smtClean="0"/>
              <a:t>‹#›</a:t>
            </a:fld>
            <a:endParaRPr lang="en-GB"/>
          </a:p>
        </p:txBody>
      </p:sp>
    </p:spTree>
    <p:extLst>
      <p:ext uri="{BB962C8B-B14F-4D97-AF65-F5344CB8AC3E}">
        <p14:creationId xmlns:p14="http://schemas.microsoft.com/office/powerpoint/2010/main" val="36833202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00CE2728-AA8B-5E62-8289-F62274ADD3AC}"/>
              </a:ext>
            </a:extLst>
          </p:cNvPr>
          <p:cNvSpPr>
            <a:spLocks noChangeArrowheads="1"/>
          </p:cNvSpPr>
          <p:nvPr userDrawn="1"/>
        </p:nvSpPr>
        <p:spPr bwMode="auto">
          <a:xfrm>
            <a:off x="8753475"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sp>
        <p:nvSpPr>
          <p:cNvPr id="3" name="Rectangle 8">
            <a:extLst>
              <a:ext uri="{FF2B5EF4-FFF2-40B4-BE49-F238E27FC236}">
                <a16:creationId xmlns:a16="http://schemas.microsoft.com/office/drawing/2014/main" id="{336230B5-F3B0-99D5-8C73-8216626B1486}"/>
              </a:ext>
            </a:extLst>
          </p:cNvPr>
          <p:cNvSpPr>
            <a:spLocks noChangeArrowheads="1"/>
          </p:cNvSpPr>
          <p:nvPr userDrawn="1"/>
        </p:nvSpPr>
        <p:spPr bwMode="auto">
          <a:xfrm>
            <a:off x="8707438"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pic>
        <p:nvPicPr>
          <p:cNvPr id="4" name="Picture 8" descr="bg.jpg">
            <a:extLst>
              <a:ext uri="{FF2B5EF4-FFF2-40B4-BE49-F238E27FC236}">
                <a16:creationId xmlns:a16="http://schemas.microsoft.com/office/drawing/2014/main" id="{E60D0094-2CCA-F0B9-C77D-2BCEEE30F33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763" y="0"/>
            <a:ext cx="91709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475198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D6DE8-C77F-26CA-4EC3-18EBCC17DA41}"/>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5A3E287-D65D-5CF5-0270-B1D2B89BE062}"/>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C3404AD-0B41-CA36-37CA-2B75F4165EE9}"/>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17D6CD8-104B-13CF-A0D0-745454CE1AB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A934C2C-8ECD-1825-4E35-7C5334CB7D2D}"/>
              </a:ext>
            </a:extLst>
          </p:cNvPr>
          <p:cNvSpPr>
            <a:spLocks noGrp="1"/>
          </p:cNvSpPr>
          <p:nvPr>
            <p:ph type="sldNum" sz="quarter" idx="12"/>
          </p:nvPr>
        </p:nvSpPr>
        <p:spPr/>
        <p:txBody>
          <a:bodyPr/>
          <a:lstStyle/>
          <a:p>
            <a:fld id="{E43E4D90-25D2-4870-97B5-96FB0228016E}" type="slidenum">
              <a:rPr lang="en-GB" smtClean="0"/>
              <a:t>‹#›</a:t>
            </a:fld>
            <a:endParaRPr lang="en-GB"/>
          </a:p>
        </p:txBody>
      </p:sp>
    </p:spTree>
    <p:extLst>
      <p:ext uri="{BB962C8B-B14F-4D97-AF65-F5344CB8AC3E}">
        <p14:creationId xmlns:p14="http://schemas.microsoft.com/office/powerpoint/2010/main" val="8461650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9CFB1-2026-D7D7-EC19-FC7C55E83A7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FA863CE-64EE-D838-603C-5B650D4731F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878930-B746-74A8-93E7-BA04ACD91ABF}"/>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E28EF49-7483-B236-0AFE-7C262C58BF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92508F7-A3D8-F5C8-83EF-A11EC40E1ABE}"/>
              </a:ext>
            </a:extLst>
          </p:cNvPr>
          <p:cNvSpPr>
            <a:spLocks noGrp="1"/>
          </p:cNvSpPr>
          <p:nvPr>
            <p:ph type="sldNum" sz="quarter" idx="12"/>
          </p:nvPr>
        </p:nvSpPr>
        <p:spPr/>
        <p:txBody>
          <a:bodyPr/>
          <a:lstStyle/>
          <a:p>
            <a:fld id="{E43E4D90-25D2-4870-97B5-96FB0228016E}" type="slidenum">
              <a:rPr lang="en-GB" smtClean="0"/>
              <a:t>‹#›</a:t>
            </a:fld>
            <a:endParaRPr lang="en-GB"/>
          </a:p>
        </p:txBody>
      </p:sp>
    </p:spTree>
    <p:extLst>
      <p:ext uri="{BB962C8B-B14F-4D97-AF65-F5344CB8AC3E}">
        <p14:creationId xmlns:p14="http://schemas.microsoft.com/office/powerpoint/2010/main" val="84861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768D8-7A59-6B20-BCBF-8C0BCC6112CC}"/>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3B17464-E6AD-0155-011D-6519FB748006}"/>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D7C337A-11AC-5728-4057-E3D4E75FBC04}"/>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C6F70B0A-C8EB-3DE0-CEC8-A9A40C68569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EBD4B9A-E230-B07A-F259-CAD2B666E6F7}"/>
              </a:ext>
            </a:extLst>
          </p:cNvPr>
          <p:cNvSpPr>
            <a:spLocks noGrp="1"/>
          </p:cNvSpPr>
          <p:nvPr>
            <p:ph type="sldNum" sz="quarter" idx="12"/>
          </p:nvPr>
        </p:nvSpPr>
        <p:spPr/>
        <p:txBody>
          <a:bodyPr/>
          <a:lstStyle/>
          <a:p>
            <a:fld id="{E43E4D90-25D2-4870-97B5-96FB0228016E}" type="slidenum">
              <a:rPr lang="en-GB" smtClean="0"/>
              <a:t>‹#›</a:t>
            </a:fld>
            <a:endParaRPr lang="en-GB"/>
          </a:p>
        </p:txBody>
      </p:sp>
    </p:spTree>
    <p:extLst>
      <p:ext uri="{BB962C8B-B14F-4D97-AF65-F5344CB8AC3E}">
        <p14:creationId xmlns:p14="http://schemas.microsoft.com/office/powerpoint/2010/main" val="3779290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D01B1-E91C-EE58-EDEB-AB24563DEE8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3E68A5-A32D-7BE2-A03F-A76903EC0630}"/>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82F812E-DD87-BC89-6E50-CEEFA69AB9DE}"/>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DB9993A-2340-CF9C-94B6-A0A5984C4DA7}"/>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6964B4D6-EFDD-8BC7-F9EA-C77F585B34C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92A27B8-F59D-506E-DAC3-DB951F1CE170}"/>
              </a:ext>
            </a:extLst>
          </p:cNvPr>
          <p:cNvSpPr>
            <a:spLocks noGrp="1"/>
          </p:cNvSpPr>
          <p:nvPr>
            <p:ph type="sldNum" sz="quarter" idx="12"/>
          </p:nvPr>
        </p:nvSpPr>
        <p:spPr/>
        <p:txBody>
          <a:bodyPr/>
          <a:lstStyle/>
          <a:p>
            <a:fld id="{E43E4D90-25D2-4870-97B5-96FB0228016E}" type="slidenum">
              <a:rPr lang="en-GB" smtClean="0"/>
              <a:t>‹#›</a:t>
            </a:fld>
            <a:endParaRPr lang="en-GB"/>
          </a:p>
        </p:txBody>
      </p:sp>
    </p:spTree>
    <p:extLst>
      <p:ext uri="{BB962C8B-B14F-4D97-AF65-F5344CB8AC3E}">
        <p14:creationId xmlns:p14="http://schemas.microsoft.com/office/powerpoint/2010/main" val="24136820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B721B-37BD-BE77-5FA5-66C39BA3BCA2}"/>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7D8189B-A36B-4BBD-BD29-A621109E4E13}"/>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3664943-3677-2F8D-DDBC-802152746CE8}"/>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E5B279A-4D1C-B399-99B2-A42E2B52AC60}"/>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7F33678-CF13-54A5-02EF-68D21E95B81C}"/>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33B9A36-AD73-9CC7-C2D3-0E6EE83882E2}"/>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E4A1C297-BEBB-A235-CB67-5F6D7275D3F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A5BA1AE-3949-B398-B9D9-8FFE7BEAD98A}"/>
              </a:ext>
            </a:extLst>
          </p:cNvPr>
          <p:cNvSpPr>
            <a:spLocks noGrp="1"/>
          </p:cNvSpPr>
          <p:nvPr>
            <p:ph type="sldNum" sz="quarter" idx="12"/>
          </p:nvPr>
        </p:nvSpPr>
        <p:spPr/>
        <p:txBody>
          <a:bodyPr/>
          <a:lstStyle/>
          <a:p>
            <a:fld id="{E43E4D90-25D2-4870-97B5-96FB0228016E}" type="slidenum">
              <a:rPr lang="en-GB" smtClean="0"/>
              <a:t>‹#›</a:t>
            </a:fld>
            <a:endParaRPr lang="en-GB"/>
          </a:p>
        </p:txBody>
      </p:sp>
    </p:spTree>
    <p:extLst>
      <p:ext uri="{BB962C8B-B14F-4D97-AF65-F5344CB8AC3E}">
        <p14:creationId xmlns:p14="http://schemas.microsoft.com/office/powerpoint/2010/main" val="23110275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8573D-FB52-046E-4C99-A00C684301B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DA9E67A-EACE-2A2F-70B1-0191420DF6F4}"/>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4091B677-A1ED-561D-36C5-BD5AC780BEE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1A3F4F3-FE3C-905E-D2C8-A7D933A4486F}"/>
              </a:ext>
            </a:extLst>
          </p:cNvPr>
          <p:cNvSpPr>
            <a:spLocks noGrp="1"/>
          </p:cNvSpPr>
          <p:nvPr>
            <p:ph type="sldNum" sz="quarter" idx="12"/>
          </p:nvPr>
        </p:nvSpPr>
        <p:spPr/>
        <p:txBody>
          <a:bodyPr/>
          <a:lstStyle/>
          <a:p>
            <a:fld id="{E43E4D90-25D2-4870-97B5-96FB0228016E}" type="slidenum">
              <a:rPr lang="en-GB" smtClean="0"/>
              <a:t>‹#›</a:t>
            </a:fld>
            <a:endParaRPr lang="en-GB"/>
          </a:p>
        </p:txBody>
      </p:sp>
    </p:spTree>
    <p:extLst>
      <p:ext uri="{BB962C8B-B14F-4D97-AF65-F5344CB8AC3E}">
        <p14:creationId xmlns:p14="http://schemas.microsoft.com/office/powerpoint/2010/main" val="28620255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6A5285D-EE1C-08E7-0324-FEACC709BC35}"/>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CE64E070-92F8-7032-5E84-37B0C262760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EE46BC8-880E-480F-DDFC-FA4A55218A87}"/>
              </a:ext>
            </a:extLst>
          </p:cNvPr>
          <p:cNvSpPr>
            <a:spLocks noGrp="1"/>
          </p:cNvSpPr>
          <p:nvPr>
            <p:ph type="sldNum" sz="quarter" idx="12"/>
          </p:nvPr>
        </p:nvSpPr>
        <p:spPr/>
        <p:txBody>
          <a:bodyPr/>
          <a:lstStyle/>
          <a:p>
            <a:fld id="{E43E4D90-25D2-4870-97B5-96FB0228016E}" type="slidenum">
              <a:rPr lang="en-GB" smtClean="0"/>
              <a:t>‹#›</a:t>
            </a:fld>
            <a:endParaRPr lang="en-GB"/>
          </a:p>
        </p:txBody>
      </p:sp>
    </p:spTree>
    <p:extLst>
      <p:ext uri="{BB962C8B-B14F-4D97-AF65-F5344CB8AC3E}">
        <p14:creationId xmlns:p14="http://schemas.microsoft.com/office/powerpoint/2010/main" val="718758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81292645-12FE-8408-0E9F-9AAF1A9BE8EE}"/>
              </a:ext>
            </a:extLst>
          </p:cNvPr>
          <p:cNvSpPr>
            <a:spLocks noGrp="1"/>
          </p:cNvSpPr>
          <p:nvPr>
            <p:ph type="sldNum" sz="quarter" idx="10"/>
          </p:nvPr>
        </p:nvSpPr>
        <p:spPr/>
        <p:txBody>
          <a:bodyPr/>
          <a:lstStyle/>
          <a:p>
            <a:fld id="{65AC437F-3065-49F1-B890-BE722D1777D9}" type="slidenum">
              <a:rPr lang="en-GB" smtClean="0"/>
              <a:t>‹#›</a:t>
            </a:fld>
            <a:endParaRPr lang="en-GB"/>
          </a:p>
        </p:txBody>
      </p:sp>
    </p:spTree>
    <p:extLst>
      <p:ext uri="{BB962C8B-B14F-4D97-AF65-F5344CB8AC3E}">
        <p14:creationId xmlns:p14="http://schemas.microsoft.com/office/powerpoint/2010/main" val="14427232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0AFC1-3A00-834F-36CD-14991F4F613B}"/>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5DA5CEA-A16B-B336-7C2A-3FF41D8AA42D}"/>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A5E5188-2FBF-B872-7155-3C955C77AB6E}"/>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813A8F-52F3-D0A9-377F-1323776CEEFB}"/>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12254867-616F-CAA5-8E93-BC76FFB99EC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5EB1B55-C46D-73A8-5BAE-B4E902464DE6}"/>
              </a:ext>
            </a:extLst>
          </p:cNvPr>
          <p:cNvSpPr>
            <a:spLocks noGrp="1"/>
          </p:cNvSpPr>
          <p:nvPr>
            <p:ph type="sldNum" sz="quarter" idx="12"/>
          </p:nvPr>
        </p:nvSpPr>
        <p:spPr/>
        <p:txBody>
          <a:bodyPr/>
          <a:lstStyle/>
          <a:p>
            <a:fld id="{E43E4D90-25D2-4870-97B5-96FB0228016E}" type="slidenum">
              <a:rPr lang="en-GB" smtClean="0"/>
              <a:t>‹#›</a:t>
            </a:fld>
            <a:endParaRPr lang="en-GB"/>
          </a:p>
        </p:txBody>
      </p:sp>
    </p:spTree>
    <p:extLst>
      <p:ext uri="{BB962C8B-B14F-4D97-AF65-F5344CB8AC3E}">
        <p14:creationId xmlns:p14="http://schemas.microsoft.com/office/powerpoint/2010/main" val="216933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C4063-B6D6-D979-2449-6ED86AD5AB8C}"/>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EB19E29-9C01-72FC-204D-86CF5C57CB54}"/>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D3F7748-F355-B73F-2A35-E05BD012E8E6}"/>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F19C0E-9E5C-402D-DD0D-43D9A30BCA3E}"/>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5C37F615-E111-B9B6-AF45-1C3264F814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8873EE0-402E-2853-9698-E8152E283F40}"/>
              </a:ext>
            </a:extLst>
          </p:cNvPr>
          <p:cNvSpPr>
            <a:spLocks noGrp="1"/>
          </p:cNvSpPr>
          <p:nvPr>
            <p:ph type="sldNum" sz="quarter" idx="12"/>
          </p:nvPr>
        </p:nvSpPr>
        <p:spPr/>
        <p:txBody>
          <a:bodyPr/>
          <a:lstStyle/>
          <a:p>
            <a:fld id="{E43E4D90-25D2-4870-97B5-96FB0228016E}" type="slidenum">
              <a:rPr lang="en-GB" smtClean="0"/>
              <a:t>‹#›</a:t>
            </a:fld>
            <a:endParaRPr lang="en-GB"/>
          </a:p>
        </p:txBody>
      </p:sp>
    </p:spTree>
    <p:extLst>
      <p:ext uri="{BB962C8B-B14F-4D97-AF65-F5344CB8AC3E}">
        <p14:creationId xmlns:p14="http://schemas.microsoft.com/office/powerpoint/2010/main" val="37357726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E5FF7-CBC7-DD1A-A2A0-11F58AE9985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61039F5-9206-28E4-4777-D9A6DD420A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EA7FD5-2130-4B40-FC2E-068A26FDD326}"/>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967943AA-E5CC-38A7-04F1-7CD4DFFA71A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B60AD6-3376-B74B-4335-084CD35A6C7F}"/>
              </a:ext>
            </a:extLst>
          </p:cNvPr>
          <p:cNvSpPr>
            <a:spLocks noGrp="1"/>
          </p:cNvSpPr>
          <p:nvPr>
            <p:ph type="sldNum" sz="quarter" idx="12"/>
          </p:nvPr>
        </p:nvSpPr>
        <p:spPr/>
        <p:txBody>
          <a:bodyPr/>
          <a:lstStyle/>
          <a:p>
            <a:fld id="{E43E4D90-25D2-4870-97B5-96FB0228016E}" type="slidenum">
              <a:rPr lang="en-GB" smtClean="0"/>
              <a:t>‹#›</a:t>
            </a:fld>
            <a:endParaRPr lang="en-GB"/>
          </a:p>
        </p:txBody>
      </p:sp>
    </p:spTree>
    <p:extLst>
      <p:ext uri="{BB962C8B-B14F-4D97-AF65-F5344CB8AC3E}">
        <p14:creationId xmlns:p14="http://schemas.microsoft.com/office/powerpoint/2010/main" val="26353582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755827-D1D3-62E5-2942-4776AE579FA6}"/>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13BBD47-FD3F-CAD1-FAA5-C1752854FB75}"/>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73557EC-645A-A1A5-74BE-3B8B37D5C6B9}"/>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789EEFC-F1D8-FF65-42B5-E3B6DBD226C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B9F687-DE4F-C111-7541-535F19BB9A82}"/>
              </a:ext>
            </a:extLst>
          </p:cNvPr>
          <p:cNvSpPr>
            <a:spLocks noGrp="1"/>
          </p:cNvSpPr>
          <p:nvPr>
            <p:ph type="sldNum" sz="quarter" idx="12"/>
          </p:nvPr>
        </p:nvSpPr>
        <p:spPr/>
        <p:txBody>
          <a:bodyPr/>
          <a:lstStyle/>
          <a:p>
            <a:fld id="{E43E4D90-25D2-4870-97B5-96FB0228016E}" type="slidenum">
              <a:rPr lang="en-GB" smtClean="0"/>
              <a:t>‹#›</a:t>
            </a:fld>
            <a:endParaRPr lang="en-GB"/>
          </a:p>
        </p:txBody>
      </p:sp>
    </p:spTree>
    <p:extLst>
      <p:ext uri="{BB962C8B-B14F-4D97-AF65-F5344CB8AC3E}">
        <p14:creationId xmlns:p14="http://schemas.microsoft.com/office/powerpoint/2010/main" val="20982469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5973F-0D87-8F8A-361E-DE2116158648}"/>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30F94EF-9800-FB64-1B95-EE0B4B175232}"/>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2163A4B-CB8F-17AA-EB84-160B5AFD5670}"/>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4C5C8DC8-A434-9302-19F1-F1280D26FA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B42A6B-5227-AA5F-DB12-701A7FEFB00C}"/>
              </a:ext>
            </a:extLst>
          </p:cNvPr>
          <p:cNvSpPr>
            <a:spLocks noGrp="1"/>
          </p:cNvSpPr>
          <p:nvPr>
            <p:ph type="sldNum" sz="quarter" idx="12"/>
          </p:nvPr>
        </p:nvSpPr>
        <p:spPr/>
        <p:txBody>
          <a:bodyPr/>
          <a:lstStyle/>
          <a:p>
            <a:fld id="{0F8E2843-C47B-45AD-806A-2B2DBF1DD1A7}" type="slidenum">
              <a:rPr lang="en-GB" smtClean="0"/>
              <a:t>‹#›</a:t>
            </a:fld>
            <a:endParaRPr lang="en-GB"/>
          </a:p>
        </p:txBody>
      </p:sp>
    </p:spTree>
    <p:extLst>
      <p:ext uri="{BB962C8B-B14F-4D97-AF65-F5344CB8AC3E}">
        <p14:creationId xmlns:p14="http://schemas.microsoft.com/office/powerpoint/2010/main" val="40371253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C8147-A003-FC25-C168-37BA4D28E35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F70216B-1C98-351A-0D73-A3AB84509F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C7D5DD4-F470-069D-227E-A52BCDA76571}"/>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79B0E71B-88FA-0F36-5574-D3D21A1AB4B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AB057A-3891-2B5C-D567-99CEC3C96033}"/>
              </a:ext>
            </a:extLst>
          </p:cNvPr>
          <p:cNvSpPr>
            <a:spLocks noGrp="1"/>
          </p:cNvSpPr>
          <p:nvPr>
            <p:ph type="sldNum" sz="quarter" idx="12"/>
          </p:nvPr>
        </p:nvSpPr>
        <p:spPr/>
        <p:txBody>
          <a:bodyPr/>
          <a:lstStyle/>
          <a:p>
            <a:fld id="{0F8E2843-C47B-45AD-806A-2B2DBF1DD1A7}" type="slidenum">
              <a:rPr lang="en-GB" smtClean="0"/>
              <a:t>‹#›</a:t>
            </a:fld>
            <a:endParaRPr lang="en-GB"/>
          </a:p>
        </p:txBody>
      </p:sp>
    </p:spTree>
    <p:extLst>
      <p:ext uri="{BB962C8B-B14F-4D97-AF65-F5344CB8AC3E}">
        <p14:creationId xmlns:p14="http://schemas.microsoft.com/office/powerpoint/2010/main" val="21835978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18034-38B5-7670-3EA1-9C1D77E77585}"/>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E31E696-B47B-57FB-B6B6-19B0C4078965}"/>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026233-4AAF-2824-A5DF-AEE3E10D1B7F}"/>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72617E3-2DD7-038C-9DA8-1A9DA166B7F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6E420C-0286-0C3E-6774-D8022BD37F55}"/>
              </a:ext>
            </a:extLst>
          </p:cNvPr>
          <p:cNvSpPr>
            <a:spLocks noGrp="1"/>
          </p:cNvSpPr>
          <p:nvPr>
            <p:ph type="sldNum" sz="quarter" idx="12"/>
          </p:nvPr>
        </p:nvSpPr>
        <p:spPr/>
        <p:txBody>
          <a:bodyPr/>
          <a:lstStyle/>
          <a:p>
            <a:fld id="{0F8E2843-C47B-45AD-806A-2B2DBF1DD1A7}" type="slidenum">
              <a:rPr lang="en-GB" smtClean="0"/>
              <a:t>‹#›</a:t>
            </a:fld>
            <a:endParaRPr lang="en-GB"/>
          </a:p>
        </p:txBody>
      </p:sp>
    </p:spTree>
    <p:extLst>
      <p:ext uri="{BB962C8B-B14F-4D97-AF65-F5344CB8AC3E}">
        <p14:creationId xmlns:p14="http://schemas.microsoft.com/office/powerpoint/2010/main" val="146626334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33D11-B350-D1F3-C964-BA5F9CB1837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BD77A46-E00F-D52E-1635-8E7AF080534A}"/>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438F6E1-CC26-34B5-B68B-9A65A9711315}"/>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AA838E1-8FA5-4848-D4DE-77A32B79D65C}"/>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A4BF2927-7441-C11F-A15B-7E00E7191D2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F95BF8A-1685-B66F-C6FF-C96C3F2BD35B}"/>
              </a:ext>
            </a:extLst>
          </p:cNvPr>
          <p:cNvSpPr>
            <a:spLocks noGrp="1"/>
          </p:cNvSpPr>
          <p:nvPr>
            <p:ph type="sldNum" sz="quarter" idx="12"/>
          </p:nvPr>
        </p:nvSpPr>
        <p:spPr/>
        <p:txBody>
          <a:bodyPr/>
          <a:lstStyle/>
          <a:p>
            <a:fld id="{0F8E2843-C47B-45AD-806A-2B2DBF1DD1A7}" type="slidenum">
              <a:rPr lang="en-GB" smtClean="0"/>
              <a:t>‹#›</a:t>
            </a:fld>
            <a:endParaRPr lang="en-GB"/>
          </a:p>
        </p:txBody>
      </p:sp>
    </p:spTree>
    <p:extLst>
      <p:ext uri="{BB962C8B-B14F-4D97-AF65-F5344CB8AC3E}">
        <p14:creationId xmlns:p14="http://schemas.microsoft.com/office/powerpoint/2010/main" val="17508731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C3224-7AF3-0ACC-3BDD-3385E304E9D0}"/>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8474423-9FD4-0719-308A-94115FA5E26F}"/>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467AC15-530E-3254-F51A-11A15E2BADDB}"/>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0FF2B39-A720-184B-0353-E27FAE78CB21}"/>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4EB528-3FD1-5CE0-17A5-402D1F1952ED}"/>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B0D5A83-837C-4917-F628-5F2C77231B96}"/>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EF66F5FE-2ECE-1B92-6EFE-36A14609F0C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CC9FC95-94FE-D5E3-12C9-F1487E244826}"/>
              </a:ext>
            </a:extLst>
          </p:cNvPr>
          <p:cNvSpPr>
            <a:spLocks noGrp="1"/>
          </p:cNvSpPr>
          <p:nvPr>
            <p:ph type="sldNum" sz="quarter" idx="12"/>
          </p:nvPr>
        </p:nvSpPr>
        <p:spPr/>
        <p:txBody>
          <a:bodyPr/>
          <a:lstStyle/>
          <a:p>
            <a:fld id="{0F8E2843-C47B-45AD-806A-2B2DBF1DD1A7}" type="slidenum">
              <a:rPr lang="en-GB" smtClean="0"/>
              <a:t>‹#›</a:t>
            </a:fld>
            <a:endParaRPr lang="en-GB"/>
          </a:p>
        </p:txBody>
      </p:sp>
    </p:spTree>
    <p:extLst>
      <p:ext uri="{BB962C8B-B14F-4D97-AF65-F5344CB8AC3E}">
        <p14:creationId xmlns:p14="http://schemas.microsoft.com/office/powerpoint/2010/main" val="8120910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A13E2-37C1-DAED-6293-2D74ACF88F3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CA1646B-951A-2959-699C-0DCB7F194ED4}"/>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F3D02CE5-34F4-4EDD-36C9-27D93F68EBC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20116F9-F9EB-12E0-26E9-43302649FA55}"/>
              </a:ext>
            </a:extLst>
          </p:cNvPr>
          <p:cNvSpPr>
            <a:spLocks noGrp="1"/>
          </p:cNvSpPr>
          <p:nvPr>
            <p:ph type="sldNum" sz="quarter" idx="12"/>
          </p:nvPr>
        </p:nvSpPr>
        <p:spPr/>
        <p:txBody>
          <a:bodyPr/>
          <a:lstStyle/>
          <a:p>
            <a:fld id="{0F8E2843-C47B-45AD-806A-2B2DBF1DD1A7}" type="slidenum">
              <a:rPr lang="en-GB" smtClean="0"/>
              <a:t>‹#›</a:t>
            </a:fld>
            <a:endParaRPr lang="en-GB"/>
          </a:p>
        </p:txBody>
      </p:sp>
    </p:spTree>
    <p:extLst>
      <p:ext uri="{BB962C8B-B14F-4D97-AF65-F5344CB8AC3E}">
        <p14:creationId xmlns:p14="http://schemas.microsoft.com/office/powerpoint/2010/main" val="1171767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5197" y="4406901"/>
            <a:ext cx="7803436" cy="1362075"/>
          </a:xfrm>
        </p:spPr>
        <p:txBody>
          <a:bodyPr/>
          <a:lstStyle>
            <a:lvl1pPr algn="l">
              <a:defRPr sz="4000" b="1" cap="all">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725197" y="2906713"/>
            <a:ext cx="7803436"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a:extLst>
              <a:ext uri="{FF2B5EF4-FFF2-40B4-BE49-F238E27FC236}">
                <a16:creationId xmlns:a16="http://schemas.microsoft.com/office/drawing/2014/main" id="{A97E21FC-A658-EE20-CDFD-A184AAFA8706}"/>
              </a:ext>
            </a:extLst>
          </p:cNvPr>
          <p:cNvSpPr>
            <a:spLocks noGrp="1"/>
          </p:cNvSpPr>
          <p:nvPr>
            <p:ph type="sldNum" sz="quarter" idx="10"/>
          </p:nvPr>
        </p:nvSpPr>
        <p:spPr/>
        <p:txBody>
          <a:bodyPr/>
          <a:lstStyle/>
          <a:p>
            <a:fld id="{65AC437F-3065-49F1-B890-BE722D1777D9}" type="slidenum">
              <a:rPr lang="en-GB" smtClean="0"/>
              <a:t>‹#›</a:t>
            </a:fld>
            <a:endParaRPr lang="en-GB"/>
          </a:p>
        </p:txBody>
      </p:sp>
    </p:spTree>
    <p:extLst>
      <p:ext uri="{BB962C8B-B14F-4D97-AF65-F5344CB8AC3E}">
        <p14:creationId xmlns:p14="http://schemas.microsoft.com/office/powerpoint/2010/main" val="154585387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98C10E-7157-E9D2-E58D-D45499C5EAA6}"/>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E1072F1F-074D-772B-DBFB-7D151337D68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B00CD36-750C-4432-4E9B-971DFD12EFBD}"/>
              </a:ext>
            </a:extLst>
          </p:cNvPr>
          <p:cNvSpPr>
            <a:spLocks noGrp="1"/>
          </p:cNvSpPr>
          <p:nvPr>
            <p:ph type="sldNum" sz="quarter" idx="12"/>
          </p:nvPr>
        </p:nvSpPr>
        <p:spPr/>
        <p:txBody>
          <a:bodyPr/>
          <a:lstStyle/>
          <a:p>
            <a:fld id="{0F8E2843-C47B-45AD-806A-2B2DBF1DD1A7}" type="slidenum">
              <a:rPr lang="en-GB" smtClean="0"/>
              <a:t>‹#›</a:t>
            </a:fld>
            <a:endParaRPr lang="en-GB"/>
          </a:p>
        </p:txBody>
      </p:sp>
    </p:spTree>
    <p:extLst>
      <p:ext uri="{BB962C8B-B14F-4D97-AF65-F5344CB8AC3E}">
        <p14:creationId xmlns:p14="http://schemas.microsoft.com/office/powerpoint/2010/main" val="4446937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DFFE0-B88A-7CB2-C3AD-15CFCFDE046B}"/>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C89F47F-A78B-22B5-3FF0-B6D06D69C430}"/>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07355E6-D498-57D0-27E3-B21A3C6031D3}"/>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6273D4-7D9F-4E58-1D43-7A41178E64B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A06AA57D-2E07-893B-394B-F409FF59A28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612888C-8000-9385-85D5-A47810009CC7}"/>
              </a:ext>
            </a:extLst>
          </p:cNvPr>
          <p:cNvSpPr>
            <a:spLocks noGrp="1"/>
          </p:cNvSpPr>
          <p:nvPr>
            <p:ph type="sldNum" sz="quarter" idx="12"/>
          </p:nvPr>
        </p:nvSpPr>
        <p:spPr/>
        <p:txBody>
          <a:bodyPr/>
          <a:lstStyle/>
          <a:p>
            <a:fld id="{0F8E2843-C47B-45AD-806A-2B2DBF1DD1A7}" type="slidenum">
              <a:rPr lang="en-GB" smtClean="0"/>
              <a:t>‹#›</a:t>
            </a:fld>
            <a:endParaRPr lang="en-GB"/>
          </a:p>
        </p:txBody>
      </p:sp>
    </p:spTree>
    <p:extLst>
      <p:ext uri="{BB962C8B-B14F-4D97-AF65-F5344CB8AC3E}">
        <p14:creationId xmlns:p14="http://schemas.microsoft.com/office/powerpoint/2010/main" val="373668402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C41EB-DA51-1798-A613-8CC724115921}"/>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B5A8B66-0953-FA1F-38A9-6CD698E13A68}"/>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0262389-5376-BA26-B126-0A5D3D5B5FE1}"/>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7F9293-FEE6-9B63-271C-AB06D643A212}"/>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A1475C0A-2F30-67CD-44C5-9B6F6AB16B7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3ADDF6D-71FA-98C1-E71A-81900A3F33DD}"/>
              </a:ext>
            </a:extLst>
          </p:cNvPr>
          <p:cNvSpPr>
            <a:spLocks noGrp="1"/>
          </p:cNvSpPr>
          <p:nvPr>
            <p:ph type="sldNum" sz="quarter" idx="12"/>
          </p:nvPr>
        </p:nvSpPr>
        <p:spPr/>
        <p:txBody>
          <a:bodyPr/>
          <a:lstStyle/>
          <a:p>
            <a:fld id="{0F8E2843-C47B-45AD-806A-2B2DBF1DD1A7}" type="slidenum">
              <a:rPr lang="en-GB" smtClean="0"/>
              <a:t>‹#›</a:t>
            </a:fld>
            <a:endParaRPr lang="en-GB"/>
          </a:p>
        </p:txBody>
      </p:sp>
    </p:spTree>
    <p:extLst>
      <p:ext uri="{BB962C8B-B14F-4D97-AF65-F5344CB8AC3E}">
        <p14:creationId xmlns:p14="http://schemas.microsoft.com/office/powerpoint/2010/main" val="393273959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23724-D72E-ED5B-0B9C-98CED857163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D39ED05-23EB-CFBB-2473-9BB52F5B54F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4A7B79C-E70B-44D6-A8C7-0A0A812E994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D79208EC-F6D6-C562-5891-36B3819774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AC0C98-25FD-8708-D29B-E67854256B0D}"/>
              </a:ext>
            </a:extLst>
          </p:cNvPr>
          <p:cNvSpPr>
            <a:spLocks noGrp="1"/>
          </p:cNvSpPr>
          <p:nvPr>
            <p:ph type="sldNum" sz="quarter" idx="12"/>
          </p:nvPr>
        </p:nvSpPr>
        <p:spPr/>
        <p:txBody>
          <a:bodyPr/>
          <a:lstStyle/>
          <a:p>
            <a:fld id="{0F8E2843-C47B-45AD-806A-2B2DBF1DD1A7}" type="slidenum">
              <a:rPr lang="en-GB" smtClean="0"/>
              <a:t>‹#›</a:t>
            </a:fld>
            <a:endParaRPr lang="en-GB"/>
          </a:p>
        </p:txBody>
      </p:sp>
    </p:spTree>
    <p:extLst>
      <p:ext uri="{BB962C8B-B14F-4D97-AF65-F5344CB8AC3E}">
        <p14:creationId xmlns:p14="http://schemas.microsoft.com/office/powerpoint/2010/main" val="178177393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D0E78A8-1A57-1768-84DC-DE778F442F6E}"/>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74E4A35-B8C1-9CFC-7EF9-6A75F6DC715A}"/>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9F1DF69-4158-51E1-C0C2-FAFB4BA8D92E}"/>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20910BA-4D9C-077C-0F37-D4D0909DDB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F6E946-13D9-89DB-A1D9-9FCE565C8906}"/>
              </a:ext>
            </a:extLst>
          </p:cNvPr>
          <p:cNvSpPr>
            <a:spLocks noGrp="1"/>
          </p:cNvSpPr>
          <p:nvPr>
            <p:ph type="sldNum" sz="quarter" idx="12"/>
          </p:nvPr>
        </p:nvSpPr>
        <p:spPr/>
        <p:txBody>
          <a:bodyPr/>
          <a:lstStyle/>
          <a:p>
            <a:fld id="{0F8E2843-C47B-45AD-806A-2B2DBF1DD1A7}" type="slidenum">
              <a:rPr lang="en-GB" smtClean="0"/>
              <a:t>‹#›</a:t>
            </a:fld>
            <a:endParaRPr lang="en-GB"/>
          </a:p>
        </p:txBody>
      </p:sp>
    </p:spTree>
    <p:extLst>
      <p:ext uri="{BB962C8B-B14F-4D97-AF65-F5344CB8AC3E}">
        <p14:creationId xmlns:p14="http://schemas.microsoft.com/office/powerpoint/2010/main" val="311924998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24DE7-9205-404A-ECBD-456AAD848904}"/>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7336ACA-386E-E6C2-C1D2-124154763C53}"/>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2EF88CE-3C4E-AE4F-439E-AC5AD6C6BC9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74D849C6-5FF5-D567-AD3F-F3DE2A4178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34E46F-5A93-0012-A44E-0DBA9170DA66}"/>
              </a:ext>
            </a:extLst>
          </p:cNvPr>
          <p:cNvSpPr>
            <a:spLocks noGrp="1"/>
          </p:cNvSpPr>
          <p:nvPr>
            <p:ph type="sldNum" sz="quarter" idx="12"/>
          </p:nvPr>
        </p:nvSpPr>
        <p:spPr/>
        <p:txBody>
          <a:bodyPr/>
          <a:lstStyle/>
          <a:p>
            <a:fld id="{E70CB142-EEC5-45A5-B892-A58BB3FEB4EF}" type="slidenum">
              <a:rPr lang="en-GB" smtClean="0"/>
              <a:t>‹#›</a:t>
            </a:fld>
            <a:endParaRPr lang="en-GB"/>
          </a:p>
        </p:txBody>
      </p:sp>
    </p:spTree>
    <p:extLst>
      <p:ext uri="{BB962C8B-B14F-4D97-AF65-F5344CB8AC3E}">
        <p14:creationId xmlns:p14="http://schemas.microsoft.com/office/powerpoint/2010/main" val="92438734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E3E65-2BC9-8A3C-0DD3-D602B7BC674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8C06710-13ED-B0C4-A9A9-0B6DF76DFEB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790F48B-B1C9-70D2-8000-8FB48557550E}"/>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DC9F838-1C92-3AAB-A8D8-03DE8AF459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6A2E3D-919F-D5E9-71AA-C186281C0328}"/>
              </a:ext>
            </a:extLst>
          </p:cNvPr>
          <p:cNvSpPr>
            <a:spLocks noGrp="1"/>
          </p:cNvSpPr>
          <p:nvPr>
            <p:ph type="sldNum" sz="quarter" idx="12"/>
          </p:nvPr>
        </p:nvSpPr>
        <p:spPr/>
        <p:txBody>
          <a:bodyPr/>
          <a:lstStyle/>
          <a:p>
            <a:fld id="{E70CB142-EEC5-45A5-B892-A58BB3FEB4EF}" type="slidenum">
              <a:rPr lang="en-GB" smtClean="0"/>
              <a:t>‹#›</a:t>
            </a:fld>
            <a:endParaRPr lang="en-GB"/>
          </a:p>
        </p:txBody>
      </p:sp>
    </p:spTree>
    <p:extLst>
      <p:ext uri="{BB962C8B-B14F-4D97-AF65-F5344CB8AC3E}">
        <p14:creationId xmlns:p14="http://schemas.microsoft.com/office/powerpoint/2010/main" val="311837563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9D6B3-BF67-4471-5B8F-CC26668A5C56}"/>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69D984B-3F13-5110-BE11-C97677316C96}"/>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B2BD50-B85C-9E87-D28D-0524DAC3BC0E}"/>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5963147-74CB-9C3E-A051-5487B813422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231092-CE31-AE2A-12E4-61FBB1364B57}"/>
              </a:ext>
            </a:extLst>
          </p:cNvPr>
          <p:cNvSpPr>
            <a:spLocks noGrp="1"/>
          </p:cNvSpPr>
          <p:nvPr>
            <p:ph type="sldNum" sz="quarter" idx="12"/>
          </p:nvPr>
        </p:nvSpPr>
        <p:spPr/>
        <p:txBody>
          <a:bodyPr/>
          <a:lstStyle/>
          <a:p>
            <a:fld id="{E70CB142-EEC5-45A5-B892-A58BB3FEB4EF}" type="slidenum">
              <a:rPr lang="en-GB" smtClean="0"/>
              <a:t>‹#›</a:t>
            </a:fld>
            <a:endParaRPr lang="en-GB"/>
          </a:p>
        </p:txBody>
      </p:sp>
    </p:spTree>
    <p:extLst>
      <p:ext uri="{BB962C8B-B14F-4D97-AF65-F5344CB8AC3E}">
        <p14:creationId xmlns:p14="http://schemas.microsoft.com/office/powerpoint/2010/main" val="364407911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99534-1B49-DAFF-4B31-27654F076E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392D96-26B3-665F-3AF1-CE7EA7EB51A7}"/>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1FC1233-06A6-FC63-D8CB-4C682CAF7C25}"/>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B856178-D99F-E6B3-BCBF-DEB675BCF556}"/>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0776E907-7B64-FD56-3F4C-1F20E1FD52F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6C8B3BC-FC43-F172-7609-D8A9CB19F55A}"/>
              </a:ext>
            </a:extLst>
          </p:cNvPr>
          <p:cNvSpPr>
            <a:spLocks noGrp="1"/>
          </p:cNvSpPr>
          <p:nvPr>
            <p:ph type="sldNum" sz="quarter" idx="12"/>
          </p:nvPr>
        </p:nvSpPr>
        <p:spPr/>
        <p:txBody>
          <a:bodyPr/>
          <a:lstStyle/>
          <a:p>
            <a:fld id="{E70CB142-EEC5-45A5-B892-A58BB3FEB4EF}" type="slidenum">
              <a:rPr lang="en-GB" smtClean="0"/>
              <a:t>‹#›</a:t>
            </a:fld>
            <a:endParaRPr lang="en-GB"/>
          </a:p>
        </p:txBody>
      </p:sp>
    </p:spTree>
    <p:extLst>
      <p:ext uri="{BB962C8B-B14F-4D97-AF65-F5344CB8AC3E}">
        <p14:creationId xmlns:p14="http://schemas.microsoft.com/office/powerpoint/2010/main" val="387931977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8B212-C19D-F4A4-C4A5-A1AC7A9DD499}"/>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917EC62-7CBE-C3CA-8B4C-2FC335FE77D5}"/>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3A87996-23BB-9B1F-C821-B8D95ED3EDC3}"/>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B22DC7E-21A6-52E8-76D2-8E56F917C408}"/>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74431ED-0EEF-E7EA-A5B8-012882A3BE99}"/>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0884001-E2AF-CEA8-D79A-D4D7BAB17DE1}"/>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35F0E3B3-053C-78E3-9F4E-1F2A02718F7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A350957-EB3C-47C7-4F3C-48BBAD3F8D17}"/>
              </a:ext>
            </a:extLst>
          </p:cNvPr>
          <p:cNvSpPr>
            <a:spLocks noGrp="1"/>
          </p:cNvSpPr>
          <p:nvPr>
            <p:ph type="sldNum" sz="quarter" idx="12"/>
          </p:nvPr>
        </p:nvSpPr>
        <p:spPr/>
        <p:txBody>
          <a:bodyPr/>
          <a:lstStyle/>
          <a:p>
            <a:fld id="{E70CB142-EEC5-45A5-B892-A58BB3FEB4EF}" type="slidenum">
              <a:rPr lang="en-GB" smtClean="0"/>
              <a:t>‹#›</a:t>
            </a:fld>
            <a:endParaRPr lang="en-GB"/>
          </a:p>
        </p:txBody>
      </p:sp>
    </p:spTree>
    <p:extLst>
      <p:ext uri="{BB962C8B-B14F-4D97-AF65-F5344CB8AC3E}">
        <p14:creationId xmlns:p14="http://schemas.microsoft.com/office/powerpoint/2010/main" val="2203711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82521" y="1981200"/>
            <a:ext cx="4131231"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666761" y="1981200"/>
            <a:ext cx="4131231"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Slide Number Placeholder 4">
            <a:extLst>
              <a:ext uri="{FF2B5EF4-FFF2-40B4-BE49-F238E27FC236}">
                <a16:creationId xmlns:a16="http://schemas.microsoft.com/office/drawing/2014/main" id="{BE87CBE5-1AA9-6692-2DB1-13B3695899ED}"/>
              </a:ext>
            </a:extLst>
          </p:cNvPr>
          <p:cNvSpPr>
            <a:spLocks noGrp="1"/>
          </p:cNvSpPr>
          <p:nvPr>
            <p:ph type="sldNum" sz="quarter" idx="10"/>
          </p:nvPr>
        </p:nvSpPr>
        <p:spPr/>
        <p:txBody>
          <a:bodyPr/>
          <a:lstStyle/>
          <a:p>
            <a:fld id="{65AC437F-3065-49F1-B890-BE722D1777D9}" type="slidenum">
              <a:rPr lang="en-GB" smtClean="0"/>
              <a:t>‹#›</a:t>
            </a:fld>
            <a:endParaRPr lang="en-GB"/>
          </a:p>
        </p:txBody>
      </p:sp>
    </p:spTree>
    <p:extLst>
      <p:ext uri="{BB962C8B-B14F-4D97-AF65-F5344CB8AC3E}">
        <p14:creationId xmlns:p14="http://schemas.microsoft.com/office/powerpoint/2010/main" val="199436954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30BE1-C626-6345-BAA9-DC1374832F9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2936DB8-C185-995F-2EDA-61E79CF3297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2762B985-A977-F9A2-D57E-FADD8744C3A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4F4A14F-E362-B364-470A-C01A7DD956DB}"/>
              </a:ext>
            </a:extLst>
          </p:cNvPr>
          <p:cNvSpPr>
            <a:spLocks noGrp="1"/>
          </p:cNvSpPr>
          <p:nvPr>
            <p:ph type="sldNum" sz="quarter" idx="12"/>
          </p:nvPr>
        </p:nvSpPr>
        <p:spPr/>
        <p:txBody>
          <a:bodyPr/>
          <a:lstStyle/>
          <a:p>
            <a:fld id="{E70CB142-EEC5-45A5-B892-A58BB3FEB4EF}" type="slidenum">
              <a:rPr lang="en-GB" smtClean="0"/>
              <a:t>‹#›</a:t>
            </a:fld>
            <a:endParaRPr lang="en-GB"/>
          </a:p>
        </p:txBody>
      </p:sp>
    </p:spTree>
    <p:extLst>
      <p:ext uri="{BB962C8B-B14F-4D97-AF65-F5344CB8AC3E}">
        <p14:creationId xmlns:p14="http://schemas.microsoft.com/office/powerpoint/2010/main" val="398299953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4778E3-0A02-8A75-DC96-C2C70DED9572}"/>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D1B00FFB-F52B-CD42-9405-67037E8A4E7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37EB5DC-BAD1-F01A-BF02-3604D48A005A}"/>
              </a:ext>
            </a:extLst>
          </p:cNvPr>
          <p:cNvSpPr>
            <a:spLocks noGrp="1"/>
          </p:cNvSpPr>
          <p:nvPr>
            <p:ph type="sldNum" sz="quarter" idx="12"/>
          </p:nvPr>
        </p:nvSpPr>
        <p:spPr/>
        <p:txBody>
          <a:bodyPr/>
          <a:lstStyle/>
          <a:p>
            <a:fld id="{E70CB142-EEC5-45A5-B892-A58BB3FEB4EF}" type="slidenum">
              <a:rPr lang="en-GB" smtClean="0"/>
              <a:t>‹#›</a:t>
            </a:fld>
            <a:endParaRPr lang="en-GB"/>
          </a:p>
        </p:txBody>
      </p:sp>
    </p:spTree>
    <p:extLst>
      <p:ext uri="{BB962C8B-B14F-4D97-AF65-F5344CB8AC3E}">
        <p14:creationId xmlns:p14="http://schemas.microsoft.com/office/powerpoint/2010/main" val="98637179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C8533-BE35-7750-F821-9ED6BF5CBCB6}"/>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48C8691-06BE-1797-1601-60D4978B44BE}"/>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CFD37F1-9052-B519-03CF-F9BB2547648A}"/>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97C57A-D27C-3137-5DA6-3ED773C716D0}"/>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0980ACB3-8833-E28B-84FC-6A75B62BD2A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8733C1F-C819-952F-DC69-76914070A8BB}"/>
              </a:ext>
            </a:extLst>
          </p:cNvPr>
          <p:cNvSpPr>
            <a:spLocks noGrp="1"/>
          </p:cNvSpPr>
          <p:nvPr>
            <p:ph type="sldNum" sz="quarter" idx="12"/>
          </p:nvPr>
        </p:nvSpPr>
        <p:spPr/>
        <p:txBody>
          <a:bodyPr/>
          <a:lstStyle/>
          <a:p>
            <a:fld id="{E70CB142-EEC5-45A5-B892-A58BB3FEB4EF}" type="slidenum">
              <a:rPr lang="en-GB" smtClean="0"/>
              <a:t>‹#›</a:t>
            </a:fld>
            <a:endParaRPr lang="en-GB"/>
          </a:p>
        </p:txBody>
      </p:sp>
    </p:spTree>
    <p:extLst>
      <p:ext uri="{BB962C8B-B14F-4D97-AF65-F5344CB8AC3E}">
        <p14:creationId xmlns:p14="http://schemas.microsoft.com/office/powerpoint/2010/main" val="250430807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4FC4F-6AEC-AB1F-E0B8-35F285D24747}"/>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D6B053E-E9C9-0358-8BE9-ACB15694B59D}"/>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95EDDCE-D9FF-5965-B9EE-FFE48EEA1DC1}"/>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6B718F-3F76-A02A-5F14-8F747059A33A}"/>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8A52489F-0D94-3756-9097-A4B8182FE0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98B2163-880D-F6BF-7519-AAB89E012624}"/>
              </a:ext>
            </a:extLst>
          </p:cNvPr>
          <p:cNvSpPr>
            <a:spLocks noGrp="1"/>
          </p:cNvSpPr>
          <p:nvPr>
            <p:ph type="sldNum" sz="quarter" idx="12"/>
          </p:nvPr>
        </p:nvSpPr>
        <p:spPr/>
        <p:txBody>
          <a:bodyPr/>
          <a:lstStyle/>
          <a:p>
            <a:fld id="{E70CB142-EEC5-45A5-B892-A58BB3FEB4EF}" type="slidenum">
              <a:rPr lang="en-GB" smtClean="0"/>
              <a:t>‹#›</a:t>
            </a:fld>
            <a:endParaRPr lang="en-GB"/>
          </a:p>
        </p:txBody>
      </p:sp>
    </p:spTree>
    <p:extLst>
      <p:ext uri="{BB962C8B-B14F-4D97-AF65-F5344CB8AC3E}">
        <p14:creationId xmlns:p14="http://schemas.microsoft.com/office/powerpoint/2010/main" val="33800965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162B7-104F-B386-23BD-1EC7CA38CEB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4398061-CBD9-62EE-6C62-F90691C0F4C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A6E8613-8C91-CA71-309E-6775FE70371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D306D5E1-1661-33F0-1363-BE26239F47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5B8AF4-3E09-FE62-E7F8-A9A337B1AAFE}"/>
              </a:ext>
            </a:extLst>
          </p:cNvPr>
          <p:cNvSpPr>
            <a:spLocks noGrp="1"/>
          </p:cNvSpPr>
          <p:nvPr>
            <p:ph type="sldNum" sz="quarter" idx="12"/>
          </p:nvPr>
        </p:nvSpPr>
        <p:spPr/>
        <p:txBody>
          <a:bodyPr/>
          <a:lstStyle/>
          <a:p>
            <a:fld id="{E70CB142-EEC5-45A5-B892-A58BB3FEB4EF}" type="slidenum">
              <a:rPr lang="en-GB" smtClean="0"/>
              <a:t>‹#›</a:t>
            </a:fld>
            <a:endParaRPr lang="en-GB"/>
          </a:p>
        </p:txBody>
      </p:sp>
    </p:spTree>
    <p:extLst>
      <p:ext uri="{BB962C8B-B14F-4D97-AF65-F5344CB8AC3E}">
        <p14:creationId xmlns:p14="http://schemas.microsoft.com/office/powerpoint/2010/main" val="54557276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E98242-E005-870D-4899-574BB68BB513}"/>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137FC94-4A1A-5E46-4580-33F6079B8FF1}"/>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255F266-BF43-E552-5B0C-4908BEC3D51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6A19FEAA-82EF-2F38-A572-9AFED202E2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27AD5C-15D3-32CB-F4A8-83653390479F}"/>
              </a:ext>
            </a:extLst>
          </p:cNvPr>
          <p:cNvSpPr>
            <a:spLocks noGrp="1"/>
          </p:cNvSpPr>
          <p:nvPr>
            <p:ph type="sldNum" sz="quarter" idx="12"/>
          </p:nvPr>
        </p:nvSpPr>
        <p:spPr/>
        <p:txBody>
          <a:bodyPr/>
          <a:lstStyle/>
          <a:p>
            <a:fld id="{E70CB142-EEC5-45A5-B892-A58BB3FEB4EF}" type="slidenum">
              <a:rPr lang="en-GB" smtClean="0"/>
              <a:t>‹#›</a:t>
            </a:fld>
            <a:endParaRPr lang="en-GB"/>
          </a:p>
        </p:txBody>
      </p:sp>
    </p:spTree>
    <p:extLst>
      <p:ext uri="{BB962C8B-B14F-4D97-AF65-F5344CB8AC3E}">
        <p14:creationId xmlns:p14="http://schemas.microsoft.com/office/powerpoint/2010/main" val="319339384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BA860-E59B-69B1-FCF8-55BC1B0E1A22}"/>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C1ADB28-A48B-FC20-8DAC-2BD4F90CF40E}"/>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997480B-3529-A194-F0C5-8E2C8E536036}"/>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0F317782-0C47-1296-44C3-5A9BF7BE14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55A0F37-769F-0F04-6B69-A8C88642FEF9}"/>
              </a:ext>
            </a:extLst>
          </p:cNvPr>
          <p:cNvSpPr>
            <a:spLocks noGrp="1"/>
          </p:cNvSpPr>
          <p:nvPr>
            <p:ph type="sldNum" sz="quarter" idx="12"/>
          </p:nvPr>
        </p:nvSpPr>
        <p:spPr/>
        <p:txBody>
          <a:bodyPr/>
          <a:lstStyle/>
          <a:p>
            <a:fld id="{24F0B6D6-D6B9-4E71-BEFE-FD7B706747AA}" type="slidenum">
              <a:rPr lang="en-GB" smtClean="0"/>
              <a:t>‹#›</a:t>
            </a:fld>
            <a:endParaRPr lang="en-GB"/>
          </a:p>
        </p:txBody>
      </p:sp>
    </p:spTree>
    <p:extLst>
      <p:ext uri="{BB962C8B-B14F-4D97-AF65-F5344CB8AC3E}">
        <p14:creationId xmlns:p14="http://schemas.microsoft.com/office/powerpoint/2010/main" val="120326183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31609-379E-EC2A-D271-B04A2716A0D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B0F6FB0-497A-A172-599B-4275CFB792B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0C2A42-91CE-DF7C-1D18-9E7D6838A084}"/>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93CC5839-5E31-00E8-82B3-40BDBB6EACC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512F08-D60E-680A-B6FB-25A2AE13EB56}"/>
              </a:ext>
            </a:extLst>
          </p:cNvPr>
          <p:cNvSpPr>
            <a:spLocks noGrp="1"/>
          </p:cNvSpPr>
          <p:nvPr>
            <p:ph type="sldNum" sz="quarter" idx="12"/>
          </p:nvPr>
        </p:nvSpPr>
        <p:spPr/>
        <p:txBody>
          <a:bodyPr/>
          <a:lstStyle/>
          <a:p>
            <a:fld id="{24F0B6D6-D6B9-4E71-BEFE-FD7B706747AA}" type="slidenum">
              <a:rPr lang="en-GB" smtClean="0"/>
              <a:t>‹#›</a:t>
            </a:fld>
            <a:endParaRPr lang="en-GB"/>
          </a:p>
        </p:txBody>
      </p:sp>
    </p:spTree>
    <p:extLst>
      <p:ext uri="{BB962C8B-B14F-4D97-AF65-F5344CB8AC3E}">
        <p14:creationId xmlns:p14="http://schemas.microsoft.com/office/powerpoint/2010/main" val="272096911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F4A57-A5CD-77FE-614A-2D904C9F29B0}"/>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D0AD37F-CCCB-A082-1706-CDB763D8F8F0}"/>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FD1467F-BD63-5848-D3F7-D9314DEDDD4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C3AC642C-109D-5DB0-F928-DB1CB5A8E2C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A0FE72-116B-2D53-24FF-F96954B06334}"/>
              </a:ext>
            </a:extLst>
          </p:cNvPr>
          <p:cNvSpPr>
            <a:spLocks noGrp="1"/>
          </p:cNvSpPr>
          <p:nvPr>
            <p:ph type="sldNum" sz="quarter" idx="12"/>
          </p:nvPr>
        </p:nvSpPr>
        <p:spPr/>
        <p:txBody>
          <a:bodyPr/>
          <a:lstStyle/>
          <a:p>
            <a:fld id="{24F0B6D6-D6B9-4E71-BEFE-FD7B706747AA}" type="slidenum">
              <a:rPr lang="en-GB" smtClean="0"/>
              <a:t>‹#›</a:t>
            </a:fld>
            <a:endParaRPr lang="en-GB"/>
          </a:p>
        </p:txBody>
      </p:sp>
    </p:spTree>
    <p:extLst>
      <p:ext uri="{BB962C8B-B14F-4D97-AF65-F5344CB8AC3E}">
        <p14:creationId xmlns:p14="http://schemas.microsoft.com/office/powerpoint/2010/main" val="352246403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5D813-E367-ED3F-0494-717592D21A2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D6067F0-288F-777A-DD10-CE5788384C9C}"/>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120D470-D269-1168-03C1-320DFE240938}"/>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CE2D9B2-9C20-B63D-00AC-CE153FE7B1F1}"/>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8FF884EB-3A55-64D0-08D7-4D458F33BA6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7C3CA0A-DCF8-6CC6-98C2-857F6E77A447}"/>
              </a:ext>
            </a:extLst>
          </p:cNvPr>
          <p:cNvSpPr>
            <a:spLocks noGrp="1"/>
          </p:cNvSpPr>
          <p:nvPr>
            <p:ph type="sldNum" sz="quarter" idx="12"/>
          </p:nvPr>
        </p:nvSpPr>
        <p:spPr/>
        <p:txBody>
          <a:bodyPr/>
          <a:lstStyle/>
          <a:p>
            <a:fld id="{24F0B6D6-D6B9-4E71-BEFE-FD7B706747AA}" type="slidenum">
              <a:rPr lang="en-GB" smtClean="0"/>
              <a:t>‹#›</a:t>
            </a:fld>
            <a:endParaRPr lang="en-GB"/>
          </a:p>
        </p:txBody>
      </p:sp>
    </p:spTree>
    <p:extLst>
      <p:ext uri="{BB962C8B-B14F-4D97-AF65-F5344CB8AC3E}">
        <p14:creationId xmlns:p14="http://schemas.microsoft.com/office/powerpoint/2010/main" val="266314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9026" y="914400"/>
            <a:ext cx="8262462" cy="503238"/>
          </a:xfrm>
        </p:spPr>
        <p:txBody>
          <a:bodyPr/>
          <a:lstStyle>
            <a:lvl1pPr>
              <a:defRPr>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459026" y="1535113"/>
            <a:ext cx="405632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9026" y="2174875"/>
            <a:ext cx="4056321"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4663574" y="1535113"/>
            <a:ext cx="40579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574" y="2174875"/>
            <a:ext cx="4057914"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a:extLst>
              <a:ext uri="{FF2B5EF4-FFF2-40B4-BE49-F238E27FC236}">
                <a16:creationId xmlns:a16="http://schemas.microsoft.com/office/drawing/2014/main" id="{7ED92481-C98D-69B2-5186-E5CE0A8C31A1}"/>
              </a:ext>
            </a:extLst>
          </p:cNvPr>
          <p:cNvSpPr>
            <a:spLocks noGrp="1"/>
          </p:cNvSpPr>
          <p:nvPr>
            <p:ph type="sldNum" sz="quarter" idx="10"/>
          </p:nvPr>
        </p:nvSpPr>
        <p:spPr/>
        <p:txBody>
          <a:bodyPr/>
          <a:lstStyle/>
          <a:p>
            <a:fld id="{65AC437F-3065-49F1-B890-BE722D1777D9}" type="slidenum">
              <a:rPr lang="en-GB" smtClean="0"/>
              <a:t>‹#›</a:t>
            </a:fld>
            <a:endParaRPr lang="en-GB"/>
          </a:p>
        </p:txBody>
      </p:sp>
    </p:spTree>
    <p:extLst>
      <p:ext uri="{BB962C8B-B14F-4D97-AF65-F5344CB8AC3E}">
        <p14:creationId xmlns:p14="http://schemas.microsoft.com/office/powerpoint/2010/main" val="269279077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7C797-9C8F-109B-E90D-357F659DB0B1}"/>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2CA6586-546B-7587-CEFE-C05951C80DF0}"/>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5B10AD-4FC0-BA8C-2444-5C6CB1E240FE}"/>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94665F0-E299-1185-DA8C-6637CAED6CB6}"/>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CC0F6C-CB11-CA7A-22FF-EA71A6CDAAFD}"/>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E30074E-507C-4ECA-5FB2-65CBBA19A11A}"/>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EA2D4B70-DDEA-D690-E86A-8D132032519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B270855-040E-9BD7-9C26-27C5BAACBB4B}"/>
              </a:ext>
            </a:extLst>
          </p:cNvPr>
          <p:cNvSpPr>
            <a:spLocks noGrp="1"/>
          </p:cNvSpPr>
          <p:nvPr>
            <p:ph type="sldNum" sz="quarter" idx="12"/>
          </p:nvPr>
        </p:nvSpPr>
        <p:spPr/>
        <p:txBody>
          <a:bodyPr/>
          <a:lstStyle/>
          <a:p>
            <a:fld id="{24F0B6D6-D6B9-4E71-BEFE-FD7B706747AA}" type="slidenum">
              <a:rPr lang="en-GB" smtClean="0"/>
              <a:t>‹#›</a:t>
            </a:fld>
            <a:endParaRPr lang="en-GB"/>
          </a:p>
        </p:txBody>
      </p:sp>
    </p:spTree>
    <p:extLst>
      <p:ext uri="{BB962C8B-B14F-4D97-AF65-F5344CB8AC3E}">
        <p14:creationId xmlns:p14="http://schemas.microsoft.com/office/powerpoint/2010/main" val="16211458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8CB451-70C2-33C1-FB6A-038F0B76AE9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93B12E8-8D26-9C5A-2772-6F37B283F4A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639C0401-1082-B3FD-AB0F-C0CBDB6357C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9C28686-27DF-2ACD-38B8-94B46E461203}"/>
              </a:ext>
            </a:extLst>
          </p:cNvPr>
          <p:cNvSpPr>
            <a:spLocks noGrp="1"/>
          </p:cNvSpPr>
          <p:nvPr>
            <p:ph type="sldNum" sz="quarter" idx="12"/>
          </p:nvPr>
        </p:nvSpPr>
        <p:spPr/>
        <p:txBody>
          <a:bodyPr/>
          <a:lstStyle/>
          <a:p>
            <a:fld id="{24F0B6D6-D6B9-4E71-BEFE-FD7B706747AA}" type="slidenum">
              <a:rPr lang="en-GB" smtClean="0"/>
              <a:t>‹#›</a:t>
            </a:fld>
            <a:endParaRPr lang="en-GB"/>
          </a:p>
        </p:txBody>
      </p:sp>
    </p:spTree>
    <p:extLst>
      <p:ext uri="{BB962C8B-B14F-4D97-AF65-F5344CB8AC3E}">
        <p14:creationId xmlns:p14="http://schemas.microsoft.com/office/powerpoint/2010/main" val="268615958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D7024A-74DB-D5A7-7ECE-910634EE4A83}"/>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48968AE5-BABE-7AC6-C93C-CA8215D805A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C75197-106B-0AFD-2EE1-C5D4FA617A51}"/>
              </a:ext>
            </a:extLst>
          </p:cNvPr>
          <p:cNvSpPr>
            <a:spLocks noGrp="1"/>
          </p:cNvSpPr>
          <p:nvPr>
            <p:ph type="sldNum" sz="quarter" idx="12"/>
          </p:nvPr>
        </p:nvSpPr>
        <p:spPr/>
        <p:txBody>
          <a:bodyPr/>
          <a:lstStyle/>
          <a:p>
            <a:fld id="{24F0B6D6-D6B9-4E71-BEFE-FD7B706747AA}" type="slidenum">
              <a:rPr lang="en-GB" smtClean="0"/>
              <a:t>‹#›</a:t>
            </a:fld>
            <a:endParaRPr lang="en-GB"/>
          </a:p>
        </p:txBody>
      </p:sp>
    </p:spTree>
    <p:extLst>
      <p:ext uri="{BB962C8B-B14F-4D97-AF65-F5344CB8AC3E}">
        <p14:creationId xmlns:p14="http://schemas.microsoft.com/office/powerpoint/2010/main" val="112366855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008B5-FB2A-5009-0CFB-4965A1EE74A2}"/>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84647C2-9E8E-31DB-8B37-BF937B5B0511}"/>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876BFBF-E719-7B2B-E1B5-B6E97954BE01}"/>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F4FF70-3609-D09B-DEE2-3C889A4554F4}"/>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80467DDD-BE6F-80D5-E4CD-C091B0E7444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2397A6E-ECAA-5E64-D6CE-477AF3FB6BA4}"/>
              </a:ext>
            </a:extLst>
          </p:cNvPr>
          <p:cNvSpPr>
            <a:spLocks noGrp="1"/>
          </p:cNvSpPr>
          <p:nvPr>
            <p:ph type="sldNum" sz="quarter" idx="12"/>
          </p:nvPr>
        </p:nvSpPr>
        <p:spPr/>
        <p:txBody>
          <a:bodyPr/>
          <a:lstStyle/>
          <a:p>
            <a:fld id="{24F0B6D6-D6B9-4E71-BEFE-FD7B706747AA}" type="slidenum">
              <a:rPr lang="en-GB" smtClean="0"/>
              <a:t>‹#›</a:t>
            </a:fld>
            <a:endParaRPr lang="en-GB"/>
          </a:p>
        </p:txBody>
      </p:sp>
    </p:spTree>
    <p:extLst>
      <p:ext uri="{BB962C8B-B14F-4D97-AF65-F5344CB8AC3E}">
        <p14:creationId xmlns:p14="http://schemas.microsoft.com/office/powerpoint/2010/main" val="377536763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0F569-9E91-FE1A-CA80-0C7C6E7046D1}"/>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0539A86-4083-B2A0-4BB2-BFF331543E7F}"/>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DC54DDB-0ED7-61FE-9E9C-8D4B0FA49014}"/>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83AD53-BA9A-DA08-FF9F-943905F37EEB}"/>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7AA48FF5-9646-9F3F-6478-BEDC1618A09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D3E25E4-F627-98C8-6C01-A5452E83EE52}"/>
              </a:ext>
            </a:extLst>
          </p:cNvPr>
          <p:cNvSpPr>
            <a:spLocks noGrp="1"/>
          </p:cNvSpPr>
          <p:nvPr>
            <p:ph type="sldNum" sz="quarter" idx="12"/>
          </p:nvPr>
        </p:nvSpPr>
        <p:spPr/>
        <p:txBody>
          <a:bodyPr/>
          <a:lstStyle/>
          <a:p>
            <a:fld id="{24F0B6D6-D6B9-4E71-BEFE-FD7B706747AA}" type="slidenum">
              <a:rPr lang="en-GB" smtClean="0"/>
              <a:t>‹#›</a:t>
            </a:fld>
            <a:endParaRPr lang="en-GB"/>
          </a:p>
        </p:txBody>
      </p:sp>
    </p:spTree>
    <p:extLst>
      <p:ext uri="{BB962C8B-B14F-4D97-AF65-F5344CB8AC3E}">
        <p14:creationId xmlns:p14="http://schemas.microsoft.com/office/powerpoint/2010/main" val="38028066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E6548-63AD-05FF-2A37-BE7A40E9D71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AB55D0D-8412-6350-61E9-DC32E2049D7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70DD5A1-942F-0E54-B3BE-89B946FF65EC}"/>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610F4DA6-0E09-DF31-C017-28C71BB5FE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90CDB2-FD08-9A13-C906-3C140B8879D8}"/>
              </a:ext>
            </a:extLst>
          </p:cNvPr>
          <p:cNvSpPr>
            <a:spLocks noGrp="1"/>
          </p:cNvSpPr>
          <p:nvPr>
            <p:ph type="sldNum" sz="quarter" idx="12"/>
          </p:nvPr>
        </p:nvSpPr>
        <p:spPr/>
        <p:txBody>
          <a:bodyPr/>
          <a:lstStyle/>
          <a:p>
            <a:fld id="{24F0B6D6-D6B9-4E71-BEFE-FD7B706747AA}" type="slidenum">
              <a:rPr lang="en-GB" smtClean="0"/>
              <a:t>‹#›</a:t>
            </a:fld>
            <a:endParaRPr lang="en-GB"/>
          </a:p>
        </p:txBody>
      </p:sp>
    </p:spTree>
    <p:extLst>
      <p:ext uri="{BB962C8B-B14F-4D97-AF65-F5344CB8AC3E}">
        <p14:creationId xmlns:p14="http://schemas.microsoft.com/office/powerpoint/2010/main" val="291489344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ECD1B35-69D4-F10F-7111-C90211FAD5B9}"/>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82CCBE6-7124-788C-9D66-1B153D2DEC56}"/>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C18B2A-C4FD-C197-45EC-CCA6CEA3E2F2}"/>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601BCC32-DE6F-73FF-F8D0-2320D0A5B20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A66ED0-8D6D-F11A-4246-85FD6F386260}"/>
              </a:ext>
            </a:extLst>
          </p:cNvPr>
          <p:cNvSpPr>
            <a:spLocks noGrp="1"/>
          </p:cNvSpPr>
          <p:nvPr>
            <p:ph type="sldNum" sz="quarter" idx="12"/>
          </p:nvPr>
        </p:nvSpPr>
        <p:spPr/>
        <p:txBody>
          <a:bodyPr/>
          <a:lstStyle/>
          <a:p>
            <a:fld id="{24F0B6D6-D6B9-4E71-BEFE-FD7B706747AA}" type="slidenum">
              <a:rPr lang="en-GB" smtClean="0"/>
              <a:t>‹#›</a:t>
            </a:fld>
            <a:endParaRPr lang="en-GB"/>
          </a:p>
        </p:txBody>
      </p:sp>
    </p:spTree>
    <p:extLst>
      <p:ext uri="{BB962C8B-B14F-4D97-AF65-F5344CB8AC3E}">
        <p14:creationId xmlns:p14="http://schemas.microsoft.com/office/powerpoint/2010/main" val="2200268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Slide Number Placeholder 2">
            <a:extLst>
              <a:ext uri="{FF2B5EF4-FFF2-40B4-BE49-F238E27FC236}">
                <a16:creationId xmlns:a16="http://schemas.microsoft.com/office/drawing/2014/main" id="{76643D4D-81F1-537B-266F-9FCB042CB9F8}"/>
              </a:ext>
            </a:extLst>
          </p:cNvPr>
          <p:cNvSpPr>
            <a:spLocks noGrp="1"/>
          </p:cNvSpPr>
          <p:nvPr>
            <p:ph type="sldNum" sz="quarter" idx="10"/>
          </p:nvPr>
        </p:nvSpPr>
        <p:spPr/>
        <p:txBody>
          <a:bodyPr/>
          <a:lstStyle/>
          <a:p>
            <a:fld id="{65AC437F-3065-49F1-B890-BE722D1777D9}" type="slidenum">
              <a:rPr lang="en-GB" smtClean="0"/>
              <a:t>‹#›</a:t>
            </a:fld>
            <a:endParaRPr lang="en-GB"/>
          </a:p>
        </p:txBody>
      </p:sp>
    </p:spTree>
    <p:extLst>
      <p:ext uri="{BB962C8B-B14F-4D97-AF65-F5344CB8AC3E}">
        <p14:creationId xmlns:p14="http://schemas.microsoft.com/office/powerpoint/2010/main" val="3133721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ACE6E-C3E6-7D03-1166-5F4C902E2E14}"/>
              </a:ext>
            </a:extLst>
          </p:cNvPr>
          <p:cNvSpPr>
            <a:spLocks noGrp="1"/>
          </p:cNvSpPr>
          <p:nvPr>
            <p:ph type="title"/>
          </p:nvPr>
        </p:nvSpPr>
        <p:spPr/>
        <p:txBody>
          <a:bodyPr/>
          <a:lstStyle/>
          <a:p>
            <a:r>
              <a:rPr lang="en-US"/>
              <a:t>Click to edit Master title style</a:t>
            </a:r>
            <a:endParaRPr lang="en-GB"/>
          </a:p>
        </p:txBody>
      </p:sp>
      <p:sp>
        <p:nvSpPr>
          <p:cNvPr id="3" name="Slide Number Placeholder 2">
            <a:extLst>
              <a:ext uri="{FF2B5EF4-FFF2-40B4-BE49-F238E27FC236}">
                <a16:creationId xmlns:a16="http://schemas.microsoft.com/office/drawing/2014/main" id="{C0943D3F-16C7-209C-0573-20AC1E260DDD}"/>
              </a:ext>
            </a:extLst>
          </p:cNvPr>
          <p:cNvSpPr>
            <a:spLocks noGrp="1"/>
          </p:cNvSpPr>
          <p:nvPr>
            <p:ph type="sldNum" sz="quarter" idx="10"/>
          </p:nvPr>
        </p:nvSpPr>
        <p:spPr/>
        <p:txBody>
          <a:bodyPr/>
          <a:lstStyle/>
          <a:p>
            <a:fld id="{65AC437F-3065-49F1-B890-BE722D1777D9}" type="slidenum">
              <a:rPr lang="en-GB" smtClean="0"/>
              <a:t>‹#›</a:t>
            </a:fld>
            <a:endParaRPr lang="en-GB"/>
          </a:p>
        </p:txBody>
      </p:sp>
    </p:spTree>
    <p:extLst>
      <p:ext uri="{BB962C8B-B14F-4D97-AF65-F5344CB8AC3E}">
        <p14:creationId xmlns:p14="http://schemas.microsoft.com/office/powerpoint/2010/main" val="3703601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9026" y="1004887"/>
            <a:ext cx="3020326" cy="1162050"/>
          </a:xfrm>
        </p:spPr>
        <p:txBody>
          <a:bodyPr anchor="b"/>
          <a:lstStyle>
            <a:lvl1pPr algn="l">
              <a:defRPr sz="2000" b="1">
                <a:solidFill>
                  <a:srgbClr val="321D60"/>
                </a:solidFill>
              </a:defRPr>
            </a:lvl1pPr>
          </a:lstStyle>
          <a:p>
            <a:r>
              <a:rPr lang="en-US"/>
              <a:t>Click to edit Master title style</a:t>
            </a:r>
            <a:endParaRPr lang="en-GB" dirty="0"/>
          </a:p>
        </p:txBody>
      </p:sp>
      <p:sp>
        <p:nvSpPr>
          <p:cNvPr id="3" name="Content Placeholder 2"/>
          <p:cNvSpPr>
            <a:spLocks noGrp="1"/>
          </p:cNvSpPr>
          <p:nvPr>
            <p:ph idx="1"/>
          </p:nvPr>
        </p:nvSpPr>
        <p:spPr>
          <a:xfrm>
            <a:off x="3589325" y="1004887"/>
            <a:ext cx="5132162" cy="5853113"/>
          </a:xfrm>
        </p:spPr>
        <p:txBody>
          <a:bodyPr/>
          <a:lstStyle>
            <a:lvl1pPr>
              <a:buClr>
                <a:srgbClr val="321D60"/>
              </a:buClr>
              <a:defRPr sz="3200"/>
            </a:lvl1pPr>
            <a:lvl2pPr>
              <a:buClr>
                <a:srgbClr val="321D60"/>
              </a:buClr>
              <a:defRPr sz="2800"/>
            </a:lvl2pPr>
            <a:lvl3pPr>
              <a:buClr>
                <a:srgbClr val="321D60"/>
              </a:buClr>
              <a:defRPr sz="2400"/>
            </a:lvl3pPr>
            <a:lvl4pPr>
              <a:buClr>
                <a:srgbClr val="321D60"/>
              </a:buClr>
              <a:defRPr sz="2000"/>
            </a:lvl4pPr>
            <a:lvl5pPr>
              <a:buClr>
                <a:srgbClr val="321D60"/>
              </a:buCl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459026" y="2166938"/>
            <a:ext cx="302032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B4D2DC7B-94F2-096E-FEFC-A5E5AFF9367E}"/>
              </a:ext>
            </a:extLst>
          </p:cNvPr>
          <p:cNvSpPr>
            <a:spLocks noGrp="1"/>
          </p:cNvSpPr>
          <p:nvPr>
            <p:ph type="sldNum" sz="quarter" idx="10"/>
          </p:nvPr>
        </p:nvSpPr>
        <p:spPr/>
        <p:txBody>
          <a:bodyPr/>
          <a:lstStyle/>
          <a:p>
            <a:fld id="{65AC437F-3065-49F1-B890-BE722D1777D9}" type="slidenum">
              <a:rPr lang="en-GB" smtClean="0"/>
              <a:t>‹#›</a:t>
            </a:fld>
            <a:endParaRPr lang="en-GB"/>
          </a:p>
        </p:txBody>
      </p:sp>
    </p:spTree>
    <p:extLst>
      <p:ext uri="{BB962C8B-B14F-4D97-AF65-F5344CB8AC3E}">
        <p14:creationId xmlns:p14="http://schemas.microsoft.com/office/powerpoint/2010/main" val="2355950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9445" y="4800600"/>
            <a:ext cx="5508308" cy="566738"/>
          </a:xfrm>
        </p:spPr>
        <p:txBody>
          <a:bodyPr anchor="b"/>
          <a:lstStyle>
            <a:lvl1pPr algn="l">
              <a:defRPr sz="2000" b="1">
                <a:solidFill>
                  <a:srgbClr val="321D60"/>
                </a:solidFill>
              </a:defRPr>
            </a:lvl1pPr>
          </a:lstStyle>
          <a:p>
            <a:r>
              <a:rPr lang="en-US"/>
              <a:t>Click to edit Master title style</a:t>
            </a:r>
            <a:endParaRPr lang="en-GB" dirty="0"/>
          </a:p>
        </p:txBody>
      </p:sp>
      <p:sp>
        <p:nvSpPr>
          <p:cNvPr id="3" name="Picture Placeholder 2"/>
          <p:cNvSpPr>
            <a:spLocks noGrp="1"/>
          </p:cNvSpPr>
          <p:nvPr>
            <p:ph type="pic" idx="1"/>
          </p:nvPr>
        </p:nvSpPr>
        <p:spPr>
          <a:xfrm>
            <a:off x="1799445" y="1143000"/>
            <a:ext cx="5508308" cy="35845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1799445" y="5367338"/>
            <a:ext cx="550830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2B872992-EB20-6C58-0908-04ED3163A9DA}"/>
              </a:ext>
            </a:extLst>
          </p:cNvPr>
          <p:cNvSpPr>
            <a:spLocks noGrp="1"/>
          </p:cNvSpPr>
          <p:nvPr>
            <p:ph type="sldNum" sz="quarter" idx="10"/>
          </p:nvPr>
        </p:nvSpPr>
        <p:spPr/>
        <p:txBody>
          <a:bodyPr/>
          <a:lstStyle/>
          <a:p>
            <a:fld id="{65AC437F-3065-49F1-B890-BE722D1777D9}" type="slidenum">
              <a:rPr lang="en-GB" smtClean="0"/>
              <a:t>‹#›</a:t>
            </a:fld>
            <a:endParaRPr lang="en-GB"/>
          </a:p>
        </p:txBody>
      </p:sp>
    </p:spTree>
    <p:extLst>
      <p:ext uri="{BB962C8B-B14F-4D97-AF65-F5344CB8AC3E}">
        <p14:creationId xmlns:p14="http://schemas.microsoft.com/office/powerpoint/2010/main" val="838641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image" Target="../media/image5.png"/><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9AFA6A8-76F2-66CE-0642-23C7D3ACC0AE}"/>
              </a:ext>
            </a:extLst>
          </p:cNvPr>
          <p:cNvSpPr>
            <a:spLocks noGrp="1" noChangeArrowheads="1"/>
          </p:cNvSpPr>
          <p:nvPr>
            <p:ph type="title"/>
          </p:nvPr>
        </p:nvSpPr>
        <p:spPr bwMode="auto">
          <a:xfrm>
            <a:off x="382588" y="1295400"/>
            <a:ext cx="6119812"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DD30981C-A53D-D5B2-8452-B0ABFB9C48BF}"/>
              </a:ext>
            </a:extLst>
          </p:cNvPr>
          <p:cNvSpPr>
            <a:spLocks noGrp="1" noChangeArrowheads="1"/>
          </p:cNvSpPr>
          <p:nvPr>
            <p:ph type="body" idx="1"/>
          </p:nvPr>
        </p:nvSpPr>
        <p:spPr bwMode="auto">
          <a:xfrm>
            <a:off x="382588" y="2209800"/>
            <a:ext cx="8415337"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5" descr="British_Athletics_Logo_White_Horizontal_RGB.png">
            <a:extLst>
              <a:ext uri="{FF2B5EF4-FFF2-40B4-BE49-F238E27FC236}">
                <a16:creationId xmlns:a16="http://schemas.microsoft.com/office/drawing/2014/main" id="{1A68C200-A597-F185-330F-85640CC06509}"/>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382588" y="152400"/>
            <a:ext cx="15906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A close-up of a logo&#10;&#10;Description automatically generated">
            <a:extLst>
              <a:ext uri="{FF2B5EF4-FFF2-40B4-BE49-F238E27FC236}">
                <a16:creationId xmlns:a16="http://schemas.microsoft.com/office/drawing/2014/main" id="{231BBBEF-F332-B7F2-F346-AAF3F5097EB2}"/>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494199" y="1635"/>
            <a:ext cx="6192114" cy="1133633"/>
          </a:xfrm>
          <a:prstGeom prst="rect">
            <a:avLst/>
          </a:prstGeom>
        </p:spPr>
      </p:pic>
      <p:sp>
        <p:nvSpPr>
          <p:cNvPr id="2" name="Slide Number Placeholder 1">
            <a:extLst>
              <a:ext uri="{FF2B5EF4-FFF2-40B4-BE49-F238E27FC236}">
                <a16:creationId xmlns:a16="http://schemas.microsoft.com/office/drawing/2014/main" id="{3480EB8C-67A1-51DC-F7E5-A28D0EFDCB0E}"/>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5AC437F-3065-49F1-B890-BE722D1777D9}"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947"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 id="2147483948" r:id="rId12"/>
  </p:sldLayoutIdLst>
  <p:hf hdr="0" ftr="0" dt="0"/>
  <p:txStyles>
    <p:titleStyle>
      <a:lvl1pPr algn="l" rtl="0" eaLnBrk="1" fontAlgn="base" hangingPunct="1">
        <a:spcBef>
          <a:spcPct val="0"/>
        </a:spcBef>
        <a:spcAft>
          <a:spcPct val="0"/>
        </a:spcAft>
        <a:defRPr sz="2000" b="1">
          <a:solidFill>
            <a:srgbClr val="321D60"/>
          </a:solidFill>
          <a:latin typeface="+mj-lt"/>
          <a:ea typeface="ヒラギノ角ゴ Pro W3" charset="-128"/>
          <a:cs typeface="+mj-cs"/>
        </a:defRPr>
      </a:lvl1pPr>
      <a:lvl2pPr algn="l" rtl="0" eaLnBrk="1" fontAlgn="base" hangingPunct="1">
        <a:spcBef>
          <a:spcPct val="0"/>
        </a:spcBef>
        <a:spcAft>
          <a:spcPct val="0"/>
        </a:spcAft>
        <a:defRPr sz="2000" b="1">
          <a:solidFill>
            <a:srgbClr val="321D60"/>
          </a:solidFill>
          <a:latin typeface="Arial" charset="0"/>
          <a:ea typeface="ヒラギノ角ゴ Pro W3" charset="-128"/>
        </a:defRPr>
      </a:lvl2pPr>
      <a:lvl3pPr algn="l" rtl="0" eaLnBrk="1" fontAlgn="base" hangingPunct="1">
        <a:spcBef>
          <a:spcPct val="0"/>
        </a:spcBef>
        <a:spcAft>
          <a:spcPct val="0"/>
        </a:spcAft>
        <a:defRPr sz="2000" b="1">
          <a:solidFill>
            <a:srgbClr val="321D60"/>
          </a:solidFill>
          <a:latin typeface="Arial" charset="0"/>
          <a:ea typeface="ヒラギノ角ゴ Pro W3" charset="-128"/>
        </a:defRPr>
      </a:lvl3pPr>
      <a:lvl4pPr algn="l" rtl="0" eaLnBrk="1" fontAlgn="base" hangingPunct="1">
        <a:spcBef>
          <a:spcPct val="0"/>
        </a:spcBef>
        <a:spcAft>
          <a:spcPct val="0"/>
        </a:spcAft>
        <a:defRPr sz="2000" b="1">
          <a:solidFill>
            <a:srgbClr val="321D60"/>
          </a:solidFill>
          <a:latin typeface="Arial" charset="0"/>
          <a:ea typeface="ヒラギノ角ゴ Pro W3" charset="-128"/>
        </a:defRPr>
      </a:lvl4pPr>
      <a:lvl5pPr algn="l" rtl="0" eaLnBrk="1" fontAlgn="base" hangingPunct="1">
        <a:spcBef>
          <a:spcPct val="0"/>
        </a:spcBef>
        <a:spcAft>
          <a:spcPct val="0"/>
        </a:spcAft>
        <a:defRPr sz="2000" b="1">
          <a:solidFill>
            <a:srgbClr val="321D60"/>
          </a:solidFill>
          <a:latin typeface="Arial" charset="0"/>
          <a:ea typeface="ヒラギノ角ゴ Pro W3" charset="-128"/>
        </a:defRPr>
      </a:lvl5pPr>
      <a:lvl6pPr marL="457200" algn="l" rtl="0" eaLnBrk="1" fontAlgn="base" hangingPunct="1">
        <a:spcBef>
          <a:spcPct val="0"/>
        </a:spcBef>
        <a:spcAft>
          <a:spcPct val="0"/>
        </a:spcAft>
        <a:defRPr sz="2000" b="1">
          <a:solidFill>
            <a:srgbClr val="00367C"/>
          </a:solidFill>
          <a:latin typeface="Arial" charset="0"/>
        </a:defRPr>
      </a:lvl6pPr>
      <a:lvl7pPr marL="914400" algn="l" rtl="0" eaLnBrk="1" fontAlgn="base" hangingPunct="1">
        <a:spcBef>
          <a:spcPct val="0"/>
        </a:spcBef>
        <a:spcAft>
          <a:spcPct val="0"/>
        </a:spcAft>
        <a:defRPr sz="2000" b="1">
          <a:solidFill>
            <a:srgbClr val="00367C"/>
          </a:solidFill>
          <a:latin typeface="Arial" charset="0"/>
        </a:defRPr>
      </a:lvl7pPr>
      <a:lvl8pPr marL="1371600" algn="l" rtl="0" eaLnBrk="1" fontAlgn="base" hangingPunct="1">
        <a:spcBef>
          <a:spcPct val="0"/>
        </a:spcBef>
        <a:spcAft>
          <a:spcPct val="0"/>
        </a:spcAft>
        <a:defRPr sz="2000" b="1">
          <a:solidFill>
            <a:srgbClr val="00367C"/>
          </a:solidFill>
          <a:latin typeface="Arial" charset="0"/>
        </a:defRPr>
      </a:lvl8pPr>
      <a:lvl9pPr marL="1828800" algn="l" rtl="0" eaLnBrk="1" fontAlgn="base" hangingPunct="1">
        <a:spcBef>
          <a:spcPct val="0"/>
        </a:spcBef>
        <a:spcAft>
          <a:spcPct val="0"/>
        </a:spcAft>
        <a:defRPr sz="2000" b="1">
          <a:solidFill>
            <a:srgbClr val="00367C"/>
          </a:solidFill>
          <a:latin typeface="Arial" charset="0"/>
        </a:defRPr>
      </a:lvl9pPr>
    </p:titleStyle>
    <p:bodyStyle>
      <a:lvl1pPr marL="342900" indent="-342900" algn="l" rtl="0" eaLnBrk="1" fontAlgn="base" hangingPunct="1">
        <a:spcBef>
          <a:spcPct val="20000"/>
        </a:spcBef>
        <a:spcAft>
          <a:spcPct val="0"/>
        </a:spcAft>
        <a:buClr>
          <a:srgbClr val="E1002C"/>
        </a:buClr>
        <a:buChar char="•"/>
        <a:defRPr sz="2000">
          <a:solidFill>
            <a:schemeClr val="tx1"/>
          </a:solidFill>
          <a:latin typeface="+mn-lt"/>
          <a:ea typeface="ヒラギノ角ゴ Pro W3" charset="-128"/>
          <a:cs typeface="+mn-cs"/>
        </a:defRPr>
      </a:lvl1pPr>
      <a:lvl2pPr marL="742950" indent="-285750" algn="l" rtl="0" eaLnBrk="1" fontAlgn="base" hangingPunct="1">
        <a:spcBef>
          <a:spcPct val="20000"/>
        </a:spcBef>
        <a:spcAft>
          <a:spcPct val="0"/>
        </a:spcAft>
        <a:buClr>
          <a:srgbClr val="E1002C"/>
        </a:buClr>
        <a:buChar char="–"/>
        <a:defRPr>
          <a:solidFill>
            <a:schemeClr val="tx1"/>
          </a:solidFill>
          <a:latin typeface="+mn-lt"/>
          <a:ea typeface="ヒラギノ角ゴ Pro W3" charset="-128"/>
        </a:defRPr>
      </a:lvl2pPr>
      <a:lvl3pPr marL="1143000" indent="-228600" algn="l" rtl="0" eaLnBrk="1" fontAlgn="base" hangingPunct="1">
        <a:spcBef>
          <a:spcPct val="20000"/>
        </a:spcBef>
        <a:spcAft>
          <a:spcPct val="0"/>
        </a:spcAft>
        <a:buClr>
          <a:srgbClr val="E1002C"/>
        </a:buClr>
        <a:buChar char="•"/>
        <a:defRPr sz="1700">
          <a:solidFill>
            <a:schemeClr val="tx1"/>
          </a:solidFill>
          <a:latin typeface="+mn-lt"/>
          <a:ea typeface="ヒラギノ角ゴ Pro W3" charset="-128"/>
        </a:defRPr>
      </a:lvl3pPr>
      <a:lvl4pPr marL="1600200" indent="-228600" algn="l" rtl="0" eaLnBrk="1" fontAlgn="base" hangingPunct="1">
        <a:spcBef>
          <a:spcPct val="20000"/>
        </a:spcBef>
        <a:spcAft>
          <a:spcPct val="0"/>
        </a:spcAft>
        <a:buClr>
          <a:srgbClr val="E1002C"/>
        </a:buClr>
        <a:buChar char="–"/>
        <a:defRPr sz="1600">
          <a:solidFill>
            <a:schemeClr val="tx1"/>
          </a:solidFill>
          <a:latin typeface="+mn-lt"/>
          <a:ea typeface="ヒラギノ角ゴ Pro W3" charset="-128"/>
        </a:defRPr>
      </a:lvl4pPr>
      <a:lvl5pPr marL="2057400" indent="-228600" algn="l" rtl="0" eaLnBrk="1" fontAlgn="base" hangingPunct="1">
        <a:spcBef>
          <a:spcPct val="20000"/>
        </a:spcBef>
        <a:spcAft>
          <a:spcPct val="0"/>
        </a:spcAft>
        <a:buClr>
          <a:srgbClr val="E1002C"/>
        </a:buClr>
        <a:buChar char="»"/>
        <a:defRPr sz="1500">
          <a:solidFill>
            <a:schemeClr val="tx1"/>
          </a:solidFill>
          <a:latin typeface="+mn-lt"/>
          <a:ea typeface="ヒラギノ角ゴ Pro W3" charset="-128"/>
        </a:defRPr>
      </a:lvl5pPr>
      <a:lvl6pPr marL="2514600" indent="-228600" algn="l" rtl="0" eaLnBrk="1" fontAlgn="base" hangingPunct="1">
        <a:spcBef>
          <a:spcPct val="20000"/>
        </a:spcBef>
        <a:spcAft>
          <a:spcPct val="0"/>
        </a:spcAft>
        <a:buClr>
          <a:srgbClr val="E1002C"/>
        </a:buClr>
        <a:buChar char="»"/>
        <a:defRPr sz="1500">
          <a:solidFill>
            <a:schemeClr val="tx1"/>
          </a:solidFill>
          <a:latin typeface="+mn-lt"/>
        </a:defRPr>
      </a:lvl6pPr>
      <a:lvl7pPr marL="2971800" indent="-228600" algn="l" rtl="0" eaLnBrk="1" fontAlgn="base" hangingPunct="1">
        <a:spcBef>
          <a:spcPct val="20000"/>
        </a:spcBef>
        <a:spcAft>
          <a:spcPct val="0"/>
        </a:spcAft>
        <a:buClr>
          <a:srgbClr val="E1002C"/>
        </a:buClr>
        <a:buChar char="»"/>
        <a:defRPr sz="1500">
          <a:solidFill>
            <a:schemeClr val="tx1"/>
          </a:solidFill>
          <a:latin typeface="+mn-lt"/>
        </a:defRPr>
      </a:lvl7pPr>
      <a:lvl8pPr marL="3429000" indent="-228600" algn="l" rtl="0" eaLnBrk="1" fontAlgn="base" hangingPunct="1">
        <a:spcBef>
          <a:spcPct val="20000"/>
        </a:spcBef>
        <a:spcAft>
          <a:spcPct val="0"/>
        </a:spcAft>
        <a:buClr>
          <a:srgbClr val="E1002C"/>
        </a:buClr>
        <a:buChar char="»"/>
        <a:defRPr sz="1500">
          <a:solidFill>
            <a:schemeClr val="tx1"/>
          </a:solidFill>
          <a:latin typeface="+mn-lt"/>
        </a:defRPr>
      </a:lvl8pPr>
      <a:lvl9pPr marL="3886200" indent="-228600" algn="l" rtl="0" eaLnBrk="1" fontAlgn="base" hangingPunct="1">
        <a:spcBef>
          <a:spcPct val="20000"/>
        </a:spcBef>
        <a:spcAft>
          <a:spcPct val="0"/>
        </a:spcAft>
        <a:buClr>
          <a:srgbClr val="E1002C"/>
        </a:buClr>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C8AA7C-F8EF-A81A-E965-55B30F80BADC}"/>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0FE2A7D-8332-C246-0EED-F20A569AD1C7}"/>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6F0488D-4231-34BA-A1CC-5BFB2E143B9D}"/>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F6181CB5-25E2-A086-1AC5-C637AB61667F}"/>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DAF251E-DBF2-C78F-D4AF-2AA351D27EF4}"/>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3E4D90-25D2-4870-97B5-96FB0228016E}" type="slidenum">
              <a:rPr lang="en-GB" smtClean="0"/>
              <a:t>‹#›</a:t>
            </a:fld>
            <a:endParaRPr lang="en-GB"/>
          </a:p>
        </p:txBody>
      </p:sp>
    </p:spTree>
    <p:extLst>
      <p:ext uri="{BB962C8B-B14F-4D97-AF65-F5344CB8AC3E}">
        <p14:creationId xmlns:p14="http://schemas.microsoft.com/office/powerpoint/2010/main" val="2504075845"/>
      </p:ext>
    </p:extLst>
  </p:cSld>
  <p:clrMap bg1="lt1" tx1="dk1" bg2="lt2" tx2="dk2" accent1="accent1" accent2="accent2" accent3="accent3" accent4="accent4" accent5="accent5" accent6="accent6" hlink="hlink" folHlink="folHlink"/>
  <p:sldLayoutIdLst>
    <p:sldLayoutId id="2147483986" r:id="rId1"/>
    <p:sldLayoutId id="2147483987" r:id="rId2"/>
    <p:sldLayoutId id="2147483988" r:id="rId3"/>
    <p:sldLayoutId id="2147483989" r:id="rId4"/>
    <p:sldLayoutId id="2147483990" r:id="rId5"/>
    <p:sldLayoutId id="2147483991" r:id="rId6"/>
    <p:sldLayoutId id="2147483992" r:id="rId7"/>
    <p:sldLayoutId id="2147483993" r:id="rId8"/>
    <p:sldLayoutId id="2147483994" r:id="rId9"/>
    <p:sldLayoutId id="2147483995" r:id="rId10"/>
    <p:sldLayoutId id="2147483996"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71C18D-1282-4BFA-C634-E7A32D4CB9EE}"/>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7B26A47-6334-7D5B-27FD-C64A412F2C9B}"/>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ACDDD8B-33B7-F724-C03F-5C6C7CFFA868}"/>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6280C59E-C737-939E-DC9D-08B28947313A}"/>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65ADE8E-EA73-CC30-5AC7-CFFBD5407614}"/>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8E2843-C47B-45AD-806A-2B2DBF1DD1A7}" type="slidenum">
              <a:rPr lang="en-GB" smtClean="0"/>
              <a:t>‹#›</a:t>
            </a:fld>
            <a:endParaRPr lang="en-GB"/>
          </a:p>
        </p:txBody>
      </p:sp>
    </p:spTree>
    <p:extLst>
      <p:ext uri="{BB962C8B-B14F-4D97-AF65-F5344CB8AC3E}">
        <p14:creationId xmlns:p14="http://schemas.microsoft.com/office/powerpoint/2010/main" val="4219532866"/>
      </p:ext>
    </p:extLst>
  </p:cSld>
  <p:clrMap bg1="lt1" tx1="dk1" bg2="lt2" tx2="dk2" accent1="accent1" accent2="accent2" accent3="accent3" accent4="accent4" accent5="accent5" accent6="accent6" hlink="hlink" folHlink="folHlink"/>
  <p:sldLayoutIdLst>
    <p:sldLayoutId id="2147483974" r:id="rId1"/>
    <p:sldLayoutId id="2147483975" r:id="rId2"/>
    <p:sldLayoutId id="2147483976" r:id="rId3"/>
    <p:sldLayoutId id="2147483977" r:id="rId4"/>
    <p:sldLayoutId id="2147483978" r:id="rId5"/>
    <p:sldLayoutId id="2147483979" r:id="rId6"/>
    <p:sldLayoutId id="2147483980" r:id="rId7"/>
    <p:sldLayoutId id="2147483981" r:id="rId8"/>
    <p:sldLayoutId id="2147483982" r:id="rId9"/>
    <p:sldLayoutId id="2147483983" r:id="rId10"/>
    <p:sldLayoutId id="2147483984"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36AFDC-1254-ABE0-4AA0-0180AEC54BD4}"/>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777F595-7B17-911C-E899-FE252F7FFB61}"/>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3A79046-B204-4511-9D91-B3E915F2BD2F}"/>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69E6C7D7-5180-3A08-4F21-AEC68889A46A}"/>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125C0BC-96E5-4983-3E3B-FA231BB26FB7}"/>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0CB142-EEC5-45A5-B892-A58BB3FEB4EF}" type="slidenum">
              <a:rPr lang="en-GB" smtClean="0"/>
              <a:t>‹#›</a:t>
            </a:fld>
            <a:endParaRPr lang="en-GB"/>
          </a:p>
        </p:txBody>
      </p:sp>
    </p:spTree>
    <p:extLst>
      <p:ext uri="{BB962C8B-B14F-4D97-AF65-F5344CB8AC3E}">
        <p14:creationId xmlns:p14="http://schemas.microsoft.com/office/powerpoint/2010/main" val="3777898807"/>
      </p:ext>
    </p:extLst>
  </p:cSld>
  <p:clrMap bg1="lt1" tx1="dk1" bg2="lt2" tx2="dk2" accent1="accent1" accent2="accent2" accent3="accent3" accent4="accent4" accent5="accent5" accent6="accent6" hlink="hlink" folHlink="folHlink"/>
  <p:sldLayoutIdLst>
    <p:sldLayoutId id="2147483962" r:id="rId1"/>
    <p:sldLayoutId id="2147483963" r:id="rId2"/>
    <p:sldLayoutId id="2147483964" r:id="rId3"/>
    <p:sldLayoutId id="2147483965" r:id="rId4"/>
    <p:sldLayoutId id="2147483966" r:id="rId5"/>
    <p:sldLayoutId id="2147483967" r:id="rId6"/>
    <p:sldLayoutId id="2147483968" r:id="rId7"/>
    <p:sldLayoutId id="2147483969" r:id="rId8"/>
    <p:sldLayoutId id="2147483970" r:id="rId9"/>
    <p:sldLayoutId id="2147483971" r:id="rId10"/>
    <p:sldLayoutId id="2147483972"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06A462-C8AD-C38E-64B6-12198ADF1775}"/>
              </a:ext>
            </a:extLst>
          </p:cNvPr>
          <p:cNvSpPr>
            <a:spLocks noGrp="1"/>
          </p:cNvSpPr>
          <p:nvPr>
            <p:ph type="title"/>
          </p:nvPr>
        </p:nvSpPr>
        <p:spPr>
          <a:xfrm>
            <a:off x="631825" y="1111863"/>
            <a:ext cx="7916863"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46097F83-8E9A-468B-657C-6924C549C1F5}"/>
              </a:ext>
            </a:extLst>
          </p:cNvPr>
          <p:cNvSpPr>
            <a:spLocks noGrp="1"/>
          </p:cNvSpPr>
          <p:nvPr>
            <p:ph type="body" idx="1"/>
          </p:nvPr>
        </p:nvSpPr>
        <p:spPr>
          <a:xfrm>
            <a:off x="631825" y="22105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5F70E5-E0C0-2529-8A11-4C8B7CC1A1E5}"/>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8BC8D017-5ED4-F1DA-E5E7-7C0A00E1EEBB}"/>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10EBF97-8743-3C55-252B-453D762AF9C4}"/>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F0B6D6-D6B9-4E71-BEFE-FD7B706747AA}" type="slidenum">
              <a:rPr lang="en-GB" smtClean="0"/>
              <a:t>‹#›</a:t>
            </a:fld>
            <a:endParaRPr lang="en-GB"/>
          </a:p>
        </p:txBody>
      </p:sp>
      <p:pic>
        <p:nvPicPr>
          <p:cNvPr id="8" name="Picture 7" descr="A picture containing text, font, graphics, screenshot&#10;&#10;Description automatically generated">
            <a:extLst>
              <a:ext uri="{FF2B5EF4-FFF2-40B4-BE49-F238E27FC236}">
                <a16:creationId xmlns:a16="http://schemas.microsoft.com/office/drawing/2014/main" id="{4C9F4C31-550A-C1A1-3BCD-B0EF9C38316F}"/>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21587"/>
            <a:ext cx="9212563" cy="1133449"/>
          </a:xfrm>
          <a:prstGeom prst="rect">
            <a:avLst/>
          </a:prstGeom>
        </p:spPr>
      </p:pic>
    </p:spTree>
    <p:extLst>
      <p:ext uri="{BB962C8B-B14F-4D97-AF65-F5344CB8AC3E}">
        <p14:creationId xmlns:p14="http://schemas.microsoft.com/office/powerpoint/2010/main" val="4176659264"/>
      </p:ext>
    </p:extLst>
  </p:cSld>
  <p:clrMap bg1="lt1" tx1="dk1" bg2="lt2" tx2="dk2" accent1="accent1" accent2="accent2" accent3="accent3" accent4="accent4" accent5="accent5" accent6="accent6" hlink="hlink" folHlink="folHlink"/>
  <p:sldLayoutIdLst>
    <p:sldLayoutId id="2147483950" r:id="rId1"/>
    <p:sldLayoutId id="2147483951" r:id="rId2"/>
    <p:sldLayoutId id="2147483952" r:id="rId3"/>
    <p:sldLayoutId id="2147483953" r:id="rId4"/>
    <p:sldLayoutId id="2147483954" r:id="rId5"/>
    <p:sldLayoutId id="2147483955" r:id="rId6"/>
    <p:sldLayoutId id="2147483956" r:id="rId7"/>
    <p:sldLayoutId id="2147483957" r:id="rId8"/>
    <p:sldLayoutId id="2147483958" r:id="rId9"/>
    <p:sldLayoutId id="2147483959" r:id="rId10"/>
    <p:sldLayoutId id="2147483960"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uka.org.uk/governance/health-safety/online-accident-incident-report-form/"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7A4FF3D-D943-3DCA-2EAF-C16B25AE2B4A}"/>
              </a:ext>
            </a:extLst>
          </p:cNvPr>
          <p:cNvSpPr/>
          <p:nvPr/>
        </p:nvSpPr>
        <p:spPr>
          <a:xfrm>
            <a:off x="2294731" y="1797784"/>
            <a:ext cx="4591050" cy="2831544"/>
          </a:xfrm>
          <a:prstGeom prst="rect">
            <a:avLst/>
          </a:prstGeom>
        </p:spPr>
        <p:txBody>
          <a:bodyPr>
            <a:spAutoFit/>
          </a:bodyPr>
          <a:lstStyle/>
          <a:p>
            <a:pPr algn="ctr">
              <a:defRPr/>
            </a:pPr>
            <a:r>
              <a:rPr lang="en-US" sz="2800" b="1" dirty="0">
                <a:solidFill>
                  <a:srgbClr val="00367C"/>
                </a:solidFill>
                <a:latin typeface="+mj-lt"/>
              </a:rPr>
              <a:t>OFFICIALS EDUCATION</a:t>
            </a:r>
            <a:br>
              <a:rPr lang="en-US" sz="2800" b="1" dirty="0">
                <a:solidFill>
                  <a:srgbClr val="00367C"/>
                </a:solidFill>
                <a:latin typeface="+mj-lt"/>
              </a:rPr>
            </a:br>
            <a:r>
              <a:rPr lang="en-US" sz="2800" b="1" dirty="0">
                <a:solidFill>
                  <a:srgbClr val="00367C"/>
                </a:solidFill>
                <a:latin typeface="+mj-lt"/>
              </a:rPr>
              <a:t>Endurance Level 1 – 3</a:t>
            </a:r>
          </a:p>
          <a:p>
            <a:pPr algn="ctr">
              <a:defRPr/>
            </a:pPr>
            <a:endParaRPr lang="en-US" sz="2800" b="1" dirty="0">
              <a:solidFill>
                <a:srgbClr val="00367C"/>
              </a:solidFill>
              <a:latin typeface="+mj-lt"/>
            </a:endParaRPr>
          </a:p>
          <a:p>
            <a:pPr algn="ctr">
              <a:defRPr/>
            </a:pPr>
            <a:r>
              <a:rPr lang="en-US" sz="2800" b="1" dirty="0">
                <a:solidFill>
                  <a:srgbClr val="00367C"/>
                </a:solidFill>
                <a:latin typeface="+mj-lt"/>
              </a:rPr>
              <a:t>LEVEL 2</a:t>
            </a:r>
          </a:p>
          <a:p>
            <a:pPr algn="ctr">
              <a:defRPr/>
            </a:pPr>
            <a:r>
              <a:rPr lang="en-US" sz="2800" b="1" dirty="0">
                <a:solidFill>
                  <a:srgbClr val="00367C"/>
                </a:solidFill>
                <a:latin typeface="+mj-lt"/>
              </a:rPr>
              <a:t>Self-Paced Module</a:t>
            </a:r>
          </a:p>
          <a:p>
            <a:pPr algn="ctr" eaLnBrk="1" hangingPunct="1">
              <a:defRPr/>
            </a:pPr>
            <a:r>
              <a:rPr lang="en-US" altLang="en-US" sz="2800" b="1" dirty="0">
                <a:solidFill>
                  <a:srgbClr val="00367C"/>
                </a:solidFill>
                <a:latin typeface="+mn-lt"/>
              </a:rPr>
              <a:t>SECTOR MARSHAL</a:t>
            </a:r>
          </a:p>
          <a:p>
            <a:pPr algn="ctr">
              <a:defRPr/>
            </a:pPr>
            <a:r>
              <a:rPr lang="en-US" sz="1000" b="1" dirty="0">
                <a:solidFill>
                  <a:srgbClr val="00367C"/>
                </a:solidFill>
                <a:latin typeface="+mj-lt"/>
              </a:rPr>
              <a:t>February 2026_01/02/2026</a:t>
            </a:r>
            <a:endParaRPr lang="en-GB" sz="1000" b="1" dirty="0">
              <a:latin typeface="+mj-lt"/>
            </a:endParaRPr>
          </a:p>
        </p:txBody>
      </p:sp>
      <p:sp>
        <p:nvSpPr>
          <p:cNvPr id="2" name="Slide Number Placeholder 1">
            <a:extLst>
              <a:ext uri="{FF2B5EF4-FFF2-40B4-BE49-F238E27FC236}">
                <a16:creationId xmlns:a16="http://schemas.microsoft.com/office/drawing/2014/main" id="{3898DB82-8B34-13B2-66EE-F51EF6BAD293}"/>
              </a:ext>
            </a:extLst>
          </p:cNvPr>
          <p:cNvSpPr>
            <a:spLocks noGrp="1"/>
          </p:cNvSpPr>
          <p:nvPr>
            <p:ph type="sldNum" sz="quarter" idx="10"/>
          </p:nvPr>
        </p:nvSpPr>
        <p:spPr/>
        <p:txBody>
          <a:bodyPr/>
          <a:lstStyle/>
          <a:p>
            <a:fld id="{65AC437F-3065-49F1-B890-BE722D1777D9}" type="slidenum">
              <a:rPr lang="en-GB" smtClean="0"/>
              <a:t>1</a:t>
            </a:fld>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C9AE39-CBAA-E11D-D850-A872333077E9}"/>
            </a:ext>
          </a:extLst>
        </p:cNvPr>
        <p:cNvGrpSpPr/>
        <p:nvPr/>
      </p:nvGrpSpPr>
      <p:grpSpPr>
        <a:xfrm>
          <a:off x="0" y="0"/>
          <a:ext cx="0" cy="0"/>
          <a:chOff x="0" y="0"/>
          <a:chExt cx="0" cy="0"/>
        </a:xfrm>
      </p:grpSpPr>
      <p:sp>
        <p:nvSpPr>
          <p:cNvPr id="15362" name="Title 1">
            <a:extLst>
              <a:ext uri="{FF2B5EF4-FFF2-40B4-BE49-F238E27FC236}">
                <a16:creationId xmlns:a16="http://schemas.microsoft.com/office/drawing/2014/main" id="{56F2EDE1-D35B-5603-CB74-935762163CC5}"/>
              </a:ext>
            </a:extLst>
          </p:cNvPr>
          <p:cNvSpPr>
            <a:spLocks noGrp="1"/>
          </p:cNvSpPr>
          <p:nvPr>
            <p:ph type="title"/>
          </p:nvPr>
        </p:nvSpPr>
        <p:spPr>
          <a:xfrm>
            <a:off x="413792" y="1196752"/>
            <a:ext cx="6336704" cy="533400"/>
          </a:xfrm>
        </p:spPr>
        <p:txBody>
          <a:bodyPr/>
          <a:lstStyle/>
          <a:p>
            <a:pPr eaLnBrk="1" hangingPunct="1"/>
            <a:r>
              <a:rPr lang="en-GB" altLang="en-US" sz="2400" dirty="0">
                <a:solidFill>
                  <a:srgbClr val="00367C"/>
                </a:solidFill>
              </a:rPr>
              <a:t>Generic Marshals’ Instructions / Briefing 1</a:t>
            </a:r>
          </a:p>
        </p:txBody>
      </p:sp>
      <p:sp>
        <p:nvSpPr>
          <p:cNvPr id="15363" name="Content Placeholder 2">
            <a:extLst>
              <a:ext uri="{FF2B5EF4-FFF2-40B4-BE49-F238E27FC236}">
                <a16:creationId xmlns:a16="http://schemas.microsoft.com/office/drawing/2014/main" id="{D6532953-586D-4962-9B7C-40E641138637}"/>
              </a:ext>
            </a:extLst>
          </p:cNvPr>
          <p:cNvSpPr>
            <a:spLocks noGrp="1"/>
          </p:cNvSpPr>
          <p:nvPr>
            <p:ph idx="1"/>
          </p:nvPr>
        </p:nvSpPr>
        <p:spPr>
          <a:xfrm>
            <a:off x="413793" y="1624067"/>
            <a:ext cx="8352928" cy="4973286"/>
          </a:xfrm>
        </p:spPr>
        <p:txBody>
          <a:bodyPr/>
          <a:lstStyle/>
          <a:p>
            <a:pPr marL="0" indent="0" eaLnBrk="1" hangingPunct="1">
              <a:spcBef>
                <a:spcPct val="0"/>
              </a:spcBef>
              <a:spcAft>
                <a:spcPts val="800"/>
              </a:spcAft>
              <a:buNone/>
            </a:pPr>
            <a:r>
              <a:rPr lang="en-GB" altLang="en-US" sz="2200" b="1" i="1" dirty="0"/>
              <a:t>Marshals’ Instructions are unique to each event; here are some generic points we have identified….</a:t>
            </a:r>
          </a:p>
          <a:p>
            <a:pPr eaLnBrk="1" hangingPunct="1">
              <a:spcBef>
                <a:spcPct val="0"/>
              </a:spcBef>
              <a:spcAft>
                <a:spcPts val="800"/>
              </a:spcAft>
            </a:pPr>
            <a:r>
              <a:rPr lang="en-GB" altLang="en-US" sz="2200" b="1" dirty="0"/>
              <a:t>Contact details for Sector Marshals and appropriate Race Control Centre / Emergency services</a:t>
            </a:r>
          </a:p>
          <a:p>
            <a:pPr eaLnBrk="1" hangingPunct="1">
              <a:spcBef>
                <a:spcPct val="0"/>
              </a:spcBef>
              <a:spcAft>
                <a:spcPts val="800"/>
              </a:spcAft>
            </a:pPr>
            <a:r>
              <a:rPr lang="en-GB" altLang="en-US" sz="2200" b="1" dirty="0"/>
              <a:t>Confirm Sector Marshal is initial point of contact unless there is a major incident (medical / police / fire), in which case contact race control centre / emergency services directly</a:t>
            </a:r>
          </a:p>
          <a:p>
            <a:pPr>
              <a:spcBef>
                <a:spcPct val="0"/>
              </a:spcBef>
              <a:spcAft>
                <a:spcPts val="800"/>
              </a:spcAft>
            </a:pPr>
            <a:r>
              <a:rPr lang="en-GB" altLang="en-US" sz="2200" b="1" dirty="0"/>
              <a:t>Outline emergency procedures and required actions</a:t>
            </a:r>
          </a:p>
          <a:p>
            <a:pPr eaLnBrk="1" hangingPunct="1">
              <a:spcBef>
                <a:spcPct val="0"/>
              </a:spcBef>
              <a:spcAft>
                <a:spcPts val="800"/>
              </a:spcAft>
            </a:pPr>
            <a:r>
              <a:rPr lang="en-GB" altLang="en-US" sz="2200" b="1" dirty="0"/>
              <a:t>Marshals’ identification (e.g. M2), location / grid reference, course contact arrangements (mobile phone / radio + radio instructions / protocols) and race day report / final briefing times</a:t>
            </a:r>
          </a:p>
        </p:txBody>
      </p:sp>
      <p:sp>
        <p:nvSpPr>
          <p:cNvPr id="2" name="Slide Number Placeholder 1">
            <a:extLst>
              <a:ext uri="{FF2B5EF4-FFF2-40B4-BE49-F238E27FC236}">
                <a16:creationId xmlns:a16="http://schemas.microsoft.com/office/drawing/2014/main" id="{615253A0-DA77-1F9B-C18A-92D01620DCE4}"/>
              </a:ext>
            </a:extLst>
          </p:cNvPr>
          <p:cNvSpPr>
            <a:spLocks noGrp="1"/>
          </p:cNvSpPr>
          <p:nvPr>
            <p:ph type="sldNum" sz="quarter" idx="10"/>
          </p:nvPr>
        </p:nvSpPr>
        <p:spPr/>
        <p:txBody>
          <a:bodyPr/>
          <a:lstStyle/>
          <a:p>
            <a:fld id="{65AC437F-3065-49F1-B890-BE722D1777D9}" type="slidenum">
              <a:rPr lang="en-GB" smtClean="0"/>
              <a:t>10</a:t>
            </a:fld>
            <a:endParaRPr lang="en-GB" dirty="0"/>
          </a:p>
        </p:txBody>
      </p:sp>
    </p:spTree>
    <p:extLst>
      <p:ext uri="{BB962C8B-B14F-4D97-AF65-F5344CB8AC3E}">
        <p14:creationId xmlns:p14="http://schemas.microsoft.com/office/powerpoint/2010/main" val="2103555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5F474-FE63-A9EE-B25B-3126B3B37CE5}"/>
            </a:ext>
          </a:extLst>
        </p:cNvPr>
        <p:cNvGrpSpPr/>
        <p:nvPr/>
      </p:nvGrpSpPr>
      <p:grpSpPr>
        <a:xfrm>
          <a:off x="0" y="0"/>
          <a:ext cx="0" cy="0"/>
          <a:chOff x="0" y="0"/>
          <a:chExt cx="0" cy="0"/>
        </a:xfrm>
      </p:grpSpPr>
      <p:sp>
        <p:nvSpPr>
          <p:cNvPr id="15362" name="Title 1">
            <a:extLst>
              <a:ext uri="{FF2B5EF4-FFF2-40B4-BE49-F238E27FC236}">
                <a16:creationId xmlns:a16="http://schemas.microsoft.com/office/drawing/2014/main" id="{CAB3EC88-D9A6-BEA5-05CC-75728B571B9D}"/>
              </a:ext>
            </a:extLst>
          </p:cNvPr>
          <p:cNvSpPr>
            <a:spLocks noGrp="1"/>
          </p:cNvSpPr>
          <p:nvPr>
            <p:ph type="title"/>
          </p:nvPr>
        </p:nvSpPr>
        <p:spPr>
          <a:xfrm>
            <a:off x="414879" y="1374253"/>
            <a:ext cx="6407626" cy="533400"/>
          </a:xfrm>
        </p:spPr>
        <p:txBody>
          <a:bodyPr/>
          <a:lstStyle/>
          <a:p>
            <a:r>
              <a:rPr lang="en-GB" altLang="en-US" sz="2400" dirty="0">
                <a:solidFill>
                  <a:srgbClr val="00367C"/>
                </a:solidFill>
              </a:rPr>
              <a:t>Generic Marshals’ Instructions / Briefing 2</a:t>
            </a:r>
            <a:endParaRPr lang="en-US" altLang="en-US" sz="2400" dirty="0">
              <a:solidFill>
                <a:srgbClr val="00367C"/>
              </a:solidFill>
            </a:endParaRPr>
          </a:p>
        </p:txBody>
      </p:sp>
      <p:sp>
        <p:nvSpPr>
          <p:cNvPr id="15363" name="Content Placeholder 2">
            <a:extLst>
              <a:ext uri="{FF2B5EF4-FFF2-40B4-BE49-F238E27FC236}">
                <a16:creationId xmlns:a16="http://schemas.microsoft.com/office/drawing/2014/main" id="{1CB15ED0-AE16-89EF-023D-347349F5BBC7}"/>
              </a:ext>
            </a:extLst>
          </p:cNvPr>
          <p:cNvSpPr>
            <a:spLocks noGrp="1"/>
          </p:cNvSpPr>
          <p:nvPr>
            <p:ph idx="1"/>
          </p:nvPr>
        </p:nvSpPr>
        <p:spPr>
          <a:xfrm>
            <a:off x="414878" y="1823233"/>
            <a:ext cx="8350755" cy="4533117"/>
          </a:xfrm>
        </p:spPr>
        <p:txBody>
          <a:bodyPr/>
          <a:lstStyle/>
          <a:p>
            <a:pPr marL="0" indent="0">
              <a:spcBef>
                <a:spcPct val="0"/>
              </a:spcBef>
              <a:spcAft>
                <a:spcPts val="800"/>
              </a:spcAft>
              <a:buNone/>
            </a:pPr>
            <a:r>
              <a:rPr lang="en-GB" altLang="en-US" sz="2200" b="1" i="1" dirty="0">
                <a:latin typeface="Arial" panose="020B0604020202020204" pitchFamily="34" charset="0"/>
                <a:cs typeface="Arial" panose="020B0604020202020204" pitchFamily="34" charset="0"/>
              </a:rPr>
              <a:t>Here are others we have identified….</a:t>
            </a:r>
            <a:endParaRPr lang="en-GB" altLang="en-US" b="1" dirty="0"/>
          </a:p>
          <a:p>
            <a:pPr>
              <a:spcBef>
                <a:spcPct val="0"/>
              </a:spcBef>
              <a:spcAft>
                <a:spcPts val="800"/>
              </a:spcAft>
            </a:pPr>
            <a:r>
              <a:rPr lang="en-GB" altLang="en-US" sz="2200" b="1" dirty="0"/>
              <a:t>Marshals’ Course map, identifying marshals, feed / water / sponge / toilets / First Aid stations, nearest defibrillator….</a:t>
            </a:r>
          </a:p>
          <a:p>
            <a:pPr>
              <a:spcBef>
                <a:spcPct val="0"/>
              </a:spcBef>
              <a:spcAft>
                <a:spcPts val="800"/>
              </a:spcAft>
            </a:pPr>
            <a:r>
              <a:rPr lang="en-GB" altLang="en-US" sz="2200" b="1" dirty="0"/>
              <a:t>Confirm resources being provided e.g. Event / vehicle passes, Hi-Viz bib / jacket and any additional PPE, radio, emergency foil blanket, meal / voucher, water, etc. and arrangements for returning to Sector Marshal</a:t>
            </a:r>
          </a:p>
          <a:p>
            <a:pPr>
              <a:spcBef>
                <a:spcPct val="0"/>
              </a:spcBef>
              <a:spcAft>
                <a:spcPts val="0"/>
              </a:spcAft>
            </a:pPr>
            <a:r>
              <a:rPr lang="en-GB" altLang="en-US" sz="2200" b="1" dirty="0"/>
              <a:t>A Marshals should:</a:t>
            </a:r>
          </a:p>
          <a:p>
            <a:pPr marL="684000">
              <a:spcBef>
                <a:spcPct val="0"/>
              </a:spcBef>
              <a:spcAft>
                <a:spcPts val="0"/>
              </a:spcAft>
              <a:buSzPct val="75000"/>
              <a:buFont typeface="Courier New" panose="02070309020205020404" pitchFamily="49" charset="0"/>
              <a:buChar char="o"/>
            </a:pPr>
            <a:r>
              <a:rPr lang="en-GB" altLang="en-US" sz="2200" b="1" dirty="0"/>
              <a:t>Wear suitable clothing appropriate to weather and activities to be undertaken</a:t>
            </a:r>
          </a:p>
          <a:p>
            <a:pPr marL="684000">
              <a:spcBef>
                <a:spcPct val="0"/>
              </a:spcBef>
              <a:spcAft>
                <a:spcPts val="800"/>
              </a:spcAft>
              <a:buSzPct val="75000"/>
              <a:buFont typeface="Courier New" panose="02070309020205020404" pitchFamily="49" charset="0"/>
              <a:buChar char="o"/>
            </a:pPr>
            <a:r>
              <a:rPr lang="en-GB" altLang="en-US" sz="2200" b="1" dirty="0"/>
              <a:t>Carry sunscreen, notebook and pen / pencil, lunch and refreshments, etc.</a:t>
            </a:r>
          </a:p>
        </p:txBody>
      </p:sp>
      <p:sp>
        <p:nvSpPr>
          <p:cNvPr id="2" name="Slide Number Placeholder 1">
            <a:extLst>
              <a:ext uri="{FF2B5EF4-FFF2-40B4-BE49-F238E27FC236}">
                <a16:creationId xmlns:a16="http://schemas.microsoft.com/office/drawing/2014/main" id="{54A4B2D5-0ECB-57A1-DC1B-CCD123C7C8F0}"/>
              </a:ext>
            </a:extLst>
          </p:cNvPr>
          <p:cNvSpPr>
            <a:spLocks noGrp="1"/>
          </p:cNvSpPr>
          <p:nvPr>
            <p:ph type="sldNum" sz="quarter" idx="10"/>
          </p:nvPr>
        </p:nvSpPr>
        <p:spPr/>
        <p:txBody>
          <a:bodyPr/>
          <a:lstStyle/>
          <a:p>
            <a:fld id="{65AC437F-3065-49F1-B890-BE722D1777D9}" type="slidenum">
              <a:rPr lang="en-GB" smtClean="0"/>
              <a:t>11</a:t>
            </a:fld>
            <a:endParaRPr lang="en-GB"/>
          </a:p>
        </p:txBody>
      </p:sp>
    </p:spTree>
    <p:extLst>
      <p:ext uri="{BB962C8B-B14F-4D97-AF65-F5344CB8AC3E}">
        <p14:creationId xmlns:p14="http://schemas.microsoft.com/office/powerpoint/2010/main" val="386686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471CAF-0A0A-A129-01F9-DDEB93BB0774}"/>
            </a:ext>
          </a:extLst>
        </p:cNvPr>
        <p:cNvGrpSpPr/>
        <p:nvPr/>
      </p:nvGrpSpPr>
      <p:grpSpPr>
        <a:xfrm>
          <a:off x="0" y="0"/>
          <a:ext cx="0" cy="0"/>
          <a:chOff x="0" y="0"/>
          <a:chExt cx="0" cy="0"/>
        </a:xfrm>
      </p:grpSpPr>
      <p:sp>
        <p:nvSpPr>
          <p:cNvPr id="15362" name="Title 1">
            <a:extLst>
              <a:ext uri="{FF2B5EF4-FFF2-40B4-BE49-F238E27FC236}">
                <a16:creationId xmlns:a16="http://schemas.microsoft.com/office/drawing/2014/main" id="{FAB16187-7586-3F5C-6197-53B6D5B6DF57}"/>
              </a:ext>
            </a:extLst>
          </p:cNvPr>
          <p:cNvSpPr>
            <a:spLocks noGrp="1"/>
          </p:cNvSpPr>
          <p:nvPr>
            <p:ph type="title"/>
          </p:nvPr>
        </p:nvSpPr>
        <p:spPr>
          <a:xfrm>
            <a:off x="409165" y="1196752"/>
            <a:ext cx="6485347" cy="533400"/>
          </a:xfrm>
        </p:spPr>
        <p:txBody>
          <a:bodyPr/>
          <a:lstStyle/>
          <a:p>
            <a:r>
              <a:rPr lang="en-GB" altLang="en-US" sz="2400" dirty="0">
                <a:solidFill>
                  <a:srgbClr val="00367C"/>
                </a:solidFill>
              </a:rPr>
              <a:t>Generic Marshals’ Instructions / Briefing 3</a:t>
            </a:r>
            <a:endParaRPr lang="en-US" altLang="en-US" sz="2400" dirty="0">
              <a:solidFill>
                <a:srgbClr val="00367C"/>
              </a:solidFill>
            </a:endParaRPr>
          </a:p>
        </p:txBody>
      </p:sp>
      <p:sp>
        <p:nvSpPr>
          <p:cNvPr id="15363" name="Content Placeholder 2">
            <a:extLst>
              <a:ext uri="{FF2B5EF4-FFF2-40B4-BE49-F238E27FC236}">
                <a16:creationId xmlns:a16="http://schemas.microsoft.com/office/drawing/2014/main" id="{2B950168-1ED1-6E7C-25F1-DB7858F8DD12}"/>
              </a:ext>
            </a:extLst>
          </p:cNvPr>
          <p:cNvSpPr>
            <a:spLocks noGrp="1"/>
          </p:cNvSpPr>
          <p:nvPr>
            <p:ph idx="1"/>
          </p:nvPr>
        </p:nvSpPr>
        <p:spPr>
          <a:xfrm>
            <a:off x="409166" y="1570360"/>
            <a:ext cx="8362182" cy="5151116"/>
          </a:xfrm>
        </p:spPr>
        <p:txBody>
          <a:bodyPr/>
          <a:lstStyle/>
          <a:p>
            <a:pPr marL="0" indent="0">
              <a:spcBef>
                <a:spcPct val="0"/>
              </a:spcBef>
              <a:spcAft>
                <a:spcPts val="800"/>
              </a:spcAft>
              <a:buNone/>
            </a:pPr>
            <a:r>
              <a:rPr lang="en-GB" altLang="en-US" sz="2200" b="1" i="1" dirty="0"/>
              <a:t>Here are others we have identified….</a:t>
            </a:r>
            <a:endParaRPr lang="en-GB" altLang="en-US" b="1" dirty="0"/>
          </a:p>
          <a:p>
            <a:pPr>
              <a:spcBef>
                <a:spcPct val="0"/>
              </a:spcBef>
              <a:spcAft>
                <a:spcPts val="800"/>
              </a:spcAft>
            </a:pPr>
            <a:r>
              <a:rPr lang="en-GB" altLang="en-US" sz="2200" b="1" dirty="0"/>
              <a:t>Advise Marshals of event / course security, road closures, etc. in place and provide any required personnel / vehicle passes. Confirm arrangements for accessing marshalling point</a:t>
            </a:r>
          </a:p>
          <a:p>
            <a:pPr>
              <a:spcBef>
                <a:spcPct val="0"/>
              </a:spcBef>
              <a:spcAft>
                <a:spcPts val="800"/>
              </a:spcAft>
            </a:pPr>
            <a:r>
              <a:rPr lang="en-GB" altLang="en-US" sz="2200" b="1" dirty="0"/>
              <a:t>On arrival at their station check race signage, cones, barriers, etc. are in place and have not been moved or vandalised, confirm to Sector Marshal</a:t>
            </a:r>
          </a:p>
          <a:p>
            <a:pPr>
              <a:spcBef>
                <a:spcPct val="0"/>
              </a:spcBef>
              <a:spcAft>
                <a:spcPts val="800"/>
              </a:spcAft>
            </a:pPr>
            <a:r>
              <a:rPr lang="en-GB" altLang="en-US" sz="2200" b="1" dirty="0"/>
              <a:t>If road closures and / or parking restrictions in place, report any unauthorised parked vehicles on the course to Sector Marshal</a:t>
            </a:r>
          </a:p>
          <a:p>
            <a:pPr>
              <a:spcBef>
                <a:spcPct val="0"/>
              </a:spcBef>
              <a:spcAft>
                <a:spcPts val="800"/>
              </a:spcAft>
            </a:pPr>
            <a:r>
              <a:rPr lang="en-GB" altLang="en-US" sz="2200" b="1" dirty="0"/>
              <a:t>Designated marshals may be asked to confirm that any road closures / traffic management requirements have been implemented</a:t>
            </a:r>
          </a:p>
        </p:txBody>
      </p:sp>
      <p:sp>
        <p:nvSpPr>
          <p:cNvPr id="2" name="Slide Number Placeholder 1">
            <a:extLst>
              <a:ext uri="{FF2B5EF4-FFF2-40B4-BE49-F238E27FC236}">
                <a16:creationId xmlns:a16="http://schemas.microsoft.com/office/drawing/2014/main" id="{FBAD9772-FF2E-0EDB-8ED0-FCBB1E77A464}"/>
              </a:ext>
            </a:extLst>
          </p:cNvPr>
          <p:cNvSpPr>
            <a:spLocks noGrp="1"/>
          </p:cNvSpPr>
          <p:nvPr>
            <p:ph type="sldNum" sz="quarter" idx="10"/>
          </p:nvPr>
        </p:nvSpPr>
        <p:spPr/>
        <p:txBody>
          <a:bodyPr/>
          <a:lstStyle/>
          <a:p>
            <a:fld id="{65AC437F-3065-49F1-B890-BE722D1777D9}" type="slidenum">
              <a:rPr lang="en-GB" smtClean="0"/>
              <a:t>12</a:t>
            </a:fld>
            <a:endParaRPr lang="en-GB"/>
          </a:p>
        </p:txBody>
      </p:sp>
    </p:spTree>
    <p:extLst>
      <p:ext uri="{BB962C8B-B14F-4D97-AF65-F5344CB8AC3E}">
        <p14:creationId xmlns:p14="http://schemas.microsoft.com/office/powerpoint/2010/main" val="24670984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DADA45-749D-38FD-E4E1-85052A4CE59B}"/>
            </a:ext>
          </a:extLst>
        </p:cNvPr>
        <p:cNvGrpSpPr/>
        <p:nvPr/>
      </p:nvGrpSpPr>
      <p:grpSpPr>
        <a:xfrm>
          <a:off x="0" y="0"/>
          <a:ext cx="0" cy="0"/>
          <a:chOff x="0" y="0"/>
          <a:chExt cx="0" cy="0"/>
        </a:xfrm>
      </p:grpSpPr>
      <p:sp>
        <p:nvSpPr>
          <p:cNvPr id="15362" name="Title 1">
            <a:extLst>
              <a:ext uri="{FF2B5EF4-FFF2-40B4-BE49-F238E27FC236}">
                <a16:creationId xmlns:a16="http://schemas.microsoft.com/office/drawing/2014/main" id="{12B50E4E-2D99-1CAD-CEFF-0E78342D242C}"/>
              </a:ext>
            </a:extLst>
          </p:cNvPr>
          <p:cNvSpPr>
            <a:spLocks noGrp="1"/>
          </p:cNvSpPr>
          <p:nvPr>
            <p:ph type="title"/>
          </p:nvPr>
        </p:nvSpPr>
        <p:spPr>
          <a:xfrm>
            <a:off x="393759" y="1268760"/>
            <a:ext cx="7436857" cy="533400"/>
          </a:xfrm>
        </p:spPr>
        <p:txBody>
          <a:bodyPr/>
          <a:lstStyle/>
          <a:p>
            <a:pPr eaLnBrk="1" hangingPunct="1"/>
            <a:r>
              <a:rPr lang="en-GB" altLang="en-US" sz="2400" dirty="0">
                <a:solidFill>
                  <a:srgbClr val="00367C"/>
                </a:solidFill>
              </a:rPr>
              <a:t>Generic Marshals’ Instructions / Briefing 4</a:t>
            </a:r>
            <a:endParaRPr lang="en-US" altLang="en-US" sz="2400" dirty="0">
              <a:solidFill>
                <a:srgbClr val="00367C"/>
              </a:solidFill>
            </a:endParaRPr>
          </a:p>
        </p:txBody>
      </p:sp>
      <p:sp>
        <p:nvSpPr>
          <p:cNvPr id="15363" name="Content Placeholder 2">
            <a:extLst>
              <a:ext uri="{FF2B5EF4-FFF2-40B4-BE49-F238E27FC236}">
                <a16:creationId xmlns:a16="http://schemas.microsoft.com/office/drawing/2014/main" id="{6C5864FA-B183-BA9C-127A-45B599043958}"/>
              </a:ext>
            </a:extLst>
          </p:cNvPr>
          <p:cNvSpPr>
            <a:spLocks noGrp="1"/>
          </p:cNvSpPr>
          <p:nvPr>
            <p:ph idx="1"/>
          </p:nvPr>
        </p:nvSpPr>
        <p:spPr>
          <a:xfrm>
            <a:off x="393760" y="1703494"/>
            <a:ext cx="8392994" cy="4608513"/>
          </a:xfrm>
        </p:spPr>
        <p:txBody>
          <a:bodyPr/>
          <a:lstStyle/>
          <a:p>
            <a:pPr marL="0" indent="0">
              <a:spcBef>
                <a:spcPct val="0"/>
              </a:spcBef>
              <a:spcAft>
                <a:spcPts val="800"/>
              </a:spcAft>
              <a:buNone/>
            </a:pPr>
            <a:r>
              <a:rPr lang="en-GB" altLang="en-US" sz="2200" b="1" i="1" dirty="0"/>
              <a:t>Here are others we have identified….</a:t>
            </a:r>
            <a:endParaRPr lang="en-GB" altLang="en-US" sz="2200" b="1" dirty="0"/>
          </a:p>
          <a:p>
            <a:pPr>
              <a:spcBef>
                <a:spcPct val="0"/>
              </a:spcBef>
              <a:spcAft>
                <a:spcPts val="800"/>
              </a:spcAft>
            </a:pPr>
            <a:r>
              <a:rPr lang="en-GB" altLang="en-US" sz="2200" b="1" dirty="0"/>
              <a:t>If marshalling traffic or pedestrian crossing "lock-gates", additional detailed "lock gate" layout and instructions required (marshal may be asked to attend pre-event training)</a:t>
            </a:r>
          </a:p>
          <a:p>
            <a:pPr>
              <a:spcBef>
                <a:spcPct val="0"/>
              </a:spcBef>
              <a:spcAft>
                <a:spcPts val="800"/>
              </a:spcAft>
            </a:pPr>
            <a:r>
              <a:rPr lang="en-GB" altLang="en-US" sz="2200" b="1" dirty="0"/>
              <a:t>Access arrangements to / from adjoining properties (pedestrians &amp; motorists) e.g. Churches, Train Station, Bus Station, etc.</a:t>
            </a:r>
          </a:p>
          <a:p>
            <a:pPr>
              <a:spcBef>
                <a:spcPct val="0"/>
              </a:spcBef>
              <a:spcAft>
                <a:spcPts val="800"/>
              </a:spcAft>
            </a:pPr>
            <a:r>
              <a:rPr lang="en-GB" altLang="en-US" sz="2200" b="1" dirty="0"/>
              <a:t>Course Marshals should not leave their post unless relieved by another marshal or stood down at the end, after last runner has passed</a:t>
            </a:r>
          </a:p>
          <a:p>
            <a:pPr>
              <a:spcBef>
                <a:spcPct val="0"/>
              </a:spcBef>
              <a:spcAft>
                <a:spcPts val="800"/>
              </a:spcAft>
            </a:pPr>
            <a:r>
              <a:rPr lang="en-GB" altLang="en-US" sz="2200" b="1" dirty="0"/>
              <a:t>Procedure for taking “comfort breaks”</a:t>
            </a:r>
          </a:p>
        </p:txBody>
      </p:sp>
      <p:sp>
        <p:nvSpPr>
          <p:cNvPr id="2" name="Slide Number Placeholder 1">
            <a:extLst>
              <a:ext uri="{FF2B5EF4-FFF2-40B4-BE49-F238E27FC236}">
                <a16:creationId xmlns:a16="http://schemas.microsoft.com/office/drawing/2014/main" id="{3064ABA7-6CB5-7ED6-67B1-FAB07AD5CFA8}"/>
              </a:ext>
            </a:extLst>
          </p:cNvPr>
          <p:cNvSpPr>
            <a:spLocks noGrp="1"/>
          </p:cNvSpPr>
          <p:nvPr>
            <p:ph type="sldNum" sz="quarter" idx="10"/>
          </p:nvPr>
        </p:nvSpPr>
        <p:spPr/>
        <p:txBody>
          <a:bodyPr/>
          <a:lstStyle/>
          <a:p>
            <a:fld id="{65AC437F-3065-49F1-B890-BE722D1777D9}" type="slidenum">
              <a:rPr lang="en-GB" smtClean="0"/>
              <a:t>13</a:t>
            </a:fld>
            <a:endParaRPr lang="en-GB" dirty="0"/>
          </a:p>
        </p:txBody>
      </p:sp>
    </p:spTree>
    <p:extLst>
      <p:ext uri="{BB962C8B-B14F-4D97-AF65-F5344CB8AC3E}">
        <p14:creationId xmlns:p14="http://schemas.microsoft.com/office/powerpoint/2010/main" val="25017633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400C4-D873-6572-A252-2E0575772845}"/>
            </a:ext>
          </a:extLst>
        </p:cNvPr>
        <p:cNvGrpSpPr/>
        <p:nvPr/>
      </p:nvGrpSpPr>
      <p:grpSpPr>
        <a:xfrm>
          <a:off x="0" y="0"/>
          <a:ext cx="0" cy="0"/>
          <a:chOff x="0" y="0"/>
          <a:chExt cx="0" cy="0"/>
        </a:xfrm>
      </p:grpSpPr>
      <p:sp>
        <p:nvSpPr>
          <p:cNvPr id="15362" name="Title 1">
            <a:extLst>
              <a:ext uri="{FF2B5EF4-FFF2-40B4-BE49-F238E27FC236}">
                <a16:creationId xmlns:a16="http://schemas.microsoft.com/office/drawing/2014/main" id="{8470AF58-443F-66EB-A250-5C2EB30583E5}"/>
              </a:ext>
            </a:extLst>
          </p:cNvPr>
          <p:cNvSpPr>
            <a:spLocks noGrp="1"/>
          </p:cNvSpPr>
          <p:nvPr>
            <p:ph type="title"/>
          </p:nvPr>
        </p:nvSpPr>
        <p:spPr>
          <a:xfrm>
            <a:off x="393759" y="1268760"/>
            <a:ext cx="6428745" cy="533400"/>
          </a:xfrm>
        </p:spPr>
        <p:txBody>
          <a:bodyPr/>
          <a:lstStyle/>
          <a:p>
            <a:pPr eaLnBrk="1" hangingPunct="1"/>
            <a:r>
              <a:rPr lang="en-GB" altLang="en-US" sz="2400" dirty="0">
                <a:solidFill>
                  <a:srgbClr val="00367C"/>
                </a:solidFill>
              </a:rPr>
              <a:t>Generic Marshals’ Instructions / Briefing 5</a:t>
            </a:r>
            <a:endParaRPr lang="en-US" altLang="en-US" sz="2400" dirty="0">
              <a:solidFill>
                <a:srgbClr val="00367C"/>
              </a:solidFill>
            </a:endParaRPr>
          </a:p>
        </p:txBody>
      </p:sp>
      <p:sp>
        <p:nvSpPr>
          <p:cNvPr id="15363" name="Content Placeholder 2">
            <a:extLst>
              <a:ext uri="{FF2B5EF4-FFF2-40B4-BE49-F238E27FC236}">
                <a16:creationId xmlns:a16="http://schemas.microsoft.com/office/drawing/2014/main" id="{C5AAF5FB-5CF9-8C42-2A93-3DA51888F27D}"/>
              </a:ext>
            </a:extLst>
          </p:cNvPr>
          <p:cNvSpPr>
            <a:spLocks noGrp="1"/>
          </p:cNvSpPr>
          <p:nvPr>
            <p:ph idx="1"/>
          </p:nvPr>
        </p:nvSpPr>
        <p:spPr>
          <a:xfrm>
            <a:off x="393760" y="1695283"/>
            <a:ext cx="8392994" cy="4902069"/>
          </a:xfrm>
        </p:spPr>
        <p:txBody>
          <a:bodyPr/>
          <a:lstStyle/>
          <a:p>
            <a:pPr marL="0" indent="0">
              <a:spcBef>
                <a:spcPct val="0"/>
              </a:spcBef>
              <a:spcAft>
                <a:spcPts val="800"/>
              </a:spcAft>
              <a:buNone/>
            </a:pPr>
            <a:r>
              <a:rPr lang="en-GB" altLang="en-US" sz="2200" b="1" i="1" dirty="0"/>
              <a:t>Here are others we have identified….</a:t>
            </a:r>
            <a:endParaRPr lang="en-GB" altLang="en-US" sz="2200" b="1" dirty="0"/>
          </a:p>
          <a:p>
            <a:pPr>
              <a:spcBef>
                <a:spcPct val="0"/>
              </a:spcBef>
              <a:spcAft>
                <a:spcPts val="800"/>
              </a:spcAft>
            </a:pPr>
            <a:r>
              <a:rPr lang="en-GB" altLang="en-US" sz="2200" b="1" dirty="0"/>
              <a:t>Estimated arrival time of first / last runners, direction runners will approach from and where they should be directed</a:t>
            </a:r>
          </a:p>
          <a:p>
            <a:pPr eaLnBrk="1" hangingPunct="1">
              <a:spcBef>
                <a:spcPct val="0"/>
              </a:spcBef>
              <a:spcAft>
                <a:spcPts val="800"/>
              </a:spcAft>
            </a:pPr>
            <a:r>
              <a:rPr lang="en-GB" altLang="en-US" sz="2200" b="1" dirty="0"/>
              <a:t>Be visible to runners, do not impede, provide friendly support / encouragement and clear instructions with visual signalling</a:t>
            </a:r>
          </a:p>
          <a:p>
            <a:pPr eaLnBrk="1" hangingPunct="1">
              <a:spcBef>
                <a:spcPct val="0"/>
              </a:spcBef>
              <a:spcAft>
                <a:spcPts val="800"/>
              </a:spcAft>
            </a:pPr>
            <a:r>
              <a:rPr lang="en-GB" altLang="en-US" sz="2200" b="1" dirty="0"/>
              <a:t>Control spectators and the public, directing them to designated course crossing points, keep the course clear </a:t>
            </a:r>
          </a:p>
          <a:p>
            <a:pPr eaLnBrk="1" hangingPunct="1">
              <a:spcBef>
                <a:spcPct val="0"/>
              </a:spcBef>
              <a:spcAft>
                <a:spcPts val="800"/>
              </a:spcAft>
            </a:pPr>
            <a:r>
              <a:rPr lang="en-GB" altLang="en-US" sz="2200" b="1" dirty="0"/>
              <a:t>Warn runners of traffic on open roads and request drivers to slow down or stop (</a:t>
            </a:r>
            <a:r>
              <a:rPr lang="en-GB" altLang="en-US" sz="2200" b="1" i="1" dirty="0"/>
              <a:t>Note: Marshals have no legal power to stop traffic</a:t>
            </a:r>
            <a:r>
              <a:rPr lang="en-GB" altLang="en-US" sz="2200" b="1" dirty="0"/>
              <a:t>)</a:t>
            </a:r>
          </a:p>
        </p:txBody>
      </p:sp>
      <p:sp>
        <p:nvSpPr>
          <p:cNvPr id="2" name="Slide Number Placeholder 1">
            <a:extLst>
              <a:ext uri="{FF2B5EF4-FFF2-40B4-BE49-F238E27FC236}">
                <a16:creationId xmlns:a16="http://schemas.microsoft.com/office/drawing/2014/main" id="{8996CD74-5184-3D47-90DB-BCF965F95D2E}"/>
              </a:ext>
            </a:extLst>
          </p:cNvPr>
          <p:cNvSpPr>
            <a:spLocks noGrp="1"/>
          </p:cNvSpPr>
          <p:nvPr>
            <p:ph type="sldNum" sz="quarter" idx="10"/>
          </p:nvPr>
        </p:nvSpPr>
        <p:spPr/>
        <p:txBody>
          <a:bodyPr/>
          <a:lstStyle/>
          <a:p>
            <a:fld id="{65AC437F-3065-49F1-B890-BE722D1777D9}" type="slidenum">
              <a:rPr lang="en-GB" smtClean="0"/>
              <a:t>14</a:t>
            </a:fld>
            <a:endParaRPr lang="en-GB" dirty="0"/>
          </a:p>
        </p:txBody>
      </p:sp>
    </p:spTree>
    <p:extLst>
      <p:ext uri="{BB962C8B-B14F-4D97-AF65-F5344CB8AC3E}">
        <p14:creationId xmlns:p14="http://schemas.microsoft.com/office/powerpoint/2010/main" val="26953194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A95F04-D987-368A-5121-77AE97194A87}"/>
            </a:ext>
          </a:extLst>
        </p:cNvPr>
        <p:cNvGrpSpPr/>
        <p:nvPr/>
      </p:nvGrpSpPr>
      <p:grpSpPr>
        <a:xfrm>
          <a:off x="0" y="0"/>
          <a:ext cx="0" cy="0"/>
          <a:chOff x="0" y="0"/>
          <a:chExt cx="0" cy="0"/>
        </a:xfrm>
      </p:grpSpPr>
      <p:sp>
        <p:nvSpPr>
          <p:cNvPr id="15362" name="Title 1">
            <a:extLst>
              <a:ext uri="{FF2B5EF4-FFF2-40B4-BE49-F238E27FC236}">
                <a16:creationId xmlns:a16="http://schemas.microsoft.com/office/drawing/2014/main" id="{ABD38A85-5C61-3887-8628-042653B4A655}"/>
              </a:ext>
            </a:extLst>
          </p:cNvPr>
          <p:cNvSpPr>
            <a:spLocks noGrp="1"/>
          </p:cNvSpPr>
          <p:nvPr>
            <p:ph type="title"/>
          </p:nvPr>
        </p:nvSpPr>
        <p:spPr>
          <a:xfrm>
            <a:off x="393759" y="1161883"/>
            <a:ext cx="6356737" cy="533400"/>
          </a:xfrm>
        </p:spPr>
        <p:txBody>
          <a:bodyPr/>
          <a:lstStyle/>
          <a:p>
            <a:pPr eaLnBrk="1" hangingPunct="1"/>
            <a:r>
              <a:rPr lang="en-GB" altLang="en-US" sz="2400" dirty="0">
                <a:solidFill>
                  <a:srgbClr val="00367C"/>
                </a:solidFill>
              </a:rPr>
              <a:t>Generic Marshals’ Instructions / Briefing 6</a:t>
            </a:r>
            <a:endParaRPr lang="en-US" altLang="en-US" sz="2400" dirty="0">
              <a:solidFill>
                <a:srgbClr val="00367C"/>
              </a:solidFill>
            </a:endParaRPr>
          </a:p>
        </p:txBody>
      </p:sp>
      <p:sp>
        <p:nvSpPr>
          <p:cNvPr id="15363" name="Content Placeholder 2">
            <a:extLst>
              <a:ext uri="{FF2B5EF4-FFF2-40B4-BE49-F238E27FC236}">
                <a16:creationId xmlns:a16="http://schemas.microsoft.com/office/drawing/2014/main" id="{408DB518-98D9-4A27-A015-DD79348EE368}"/>
              </a:ext>
            </a:extLst>
          </p:cNvPr>
          <p:cNvSpPr>
            <a:spLocks noGrp="1"/>
          </p:cNvSpPr>
          <p:nvPr>
            <p:ph idx="1"/>
          </p:nvPr>
        </p:nvSpPr>
        <p:spPr>
          <a:xfrm>
            <a:off x="393760" y="1556791"/>
            <a:ext cx="8392994" cy="4968553"/>
          </a:xfrm>
        </p:spPr>
        <p:txBody>
          <a:bodyPr/>
          <a:lstStyle/>
          <a:p>
            <a:pPr marL="0" indent="0">
              <a:spcBef>
                <a:spcPct val="0"/>
              </a:spcBef>
              <a:spcAft>
                <a:spcPts val="800"/>
              </a:spcAft>
              <a:buNone/>
            </a:pPr>
            <a:r>
              <a:rPr lang="en-GB" altLang="en-US" sz="2200" b="1" i="1" dirty="0"/>
              <a:t>Here are others we have identified….</a:t>
            </a:r>
            <a:endParaRPr lang="en-GB" altLang="en-US" sz="2200" b="1" dirty="0"/>
          </a:p>
          <a:p>
            <a:pPr>
              <a:spcBef>
                <a:spcPct val="0"/>
              </a:spcBef>
              <a:spcAft>
                <a:spcPts val="800"/>
              </a:spcAft>
            </a:pPr>
            <a:r>
              <a:rPr lang="en-GB" altLang="en-US" sz="2200" b="1" dirty="0"/>
              <a:t>Warn runners of any street furniture course obstructions or trip hazards (traffic calming, bollards, benches, etc.)</a:t>
            </a:r>
          </a:p>
          <a:p>
            <a:pPr eaLnBrk="1" hangingPunct="1">
              <a:spcBef>
                <a:spcPct val="0"/>
              </a:spcBef>
              <a:spcAft>
                <a:spcPts val="800"/>
              </a:spcAft>
            </a:pPr>
            <a:r>
              <a:rPr lang="en-GB" altLang="en-US" sz="2200" b="1" dirty="0"/>
              <a:t>Outline procedures for reporting race incidents or infringements to Sector Marshal, who will summon assistance if required and advise the Course Director / Race Referee; as appropriate</a:t>
            </a:r>
          </a:p>
          <a:p>
            <a:pPr eaLnBrk="1" hangingPunct="1">
              <a:spcBef>
                <a:spcPct val="0"/>
              </a:spcBef>
              <a:spcAft>
                <a:spcPts val="800"/>
              </a:spcAft>
            </a:pPr>
            <a:r>
              <a:rPr lang="en-GB" altLang="en-US" sz="2200" b="1" dirty="0"/>
              <a:t>Stay calm and polite, do not be confrontational</a:t>
            </a:r>
          </a:p>
          <a:p>
            <a:pPr>
              <a:spcBef>
                <a:spcPct val="0"/>
              </a:spcBef>
              <a:spcAft>
                <a:spcPts val="800"/>
              </a:spcAft>
            </a:pPr>
            <a:r>
              <a:rPr lang="en-GB" altLang="en-US" sz="2200" b="1" dirty="0"/>
              <a:t>“Stand down” procedures, sweep vehicle, etc.</a:t>
            </a:r>
          </a:p>
          <a:p>
            <a:pPr>
              <a:spcBef>
                <a:spcPct val="0"/>
              </a:spcBef>
              <a:spcAft>
                <a:spcPts val="800"/>
              </a:spcAft>
            </a:pPr>
            <a:r>
              <a:rPr lang="en-GB" altLang="en-US" sz="2200" b="1" dirty="0"/>
              <a:t>Course clear arrangements: Recovery of barriers, cones warning / direction signs may be covered by Traffic Management / Signage Teams. If not, marshals may be asked to assist with course clearance and litter collection</a:t>
            </a:r>
          </a:p>
          <a:p>
            <a:pPr eaLnBrk="1" hangingPunct="1">
              <a:spcBef>
                <a:spcPct val="0"/>
              </a:spcBef>
              <a:spcAft>
                <a:spcPts val="800"/>
              </a:spcAft>
            </a:pPr>
            <a:endParaRPr lang="en-GB" altLang="en-US" sz="2200" b="1" dirty="0"/>
          </a:p>
          <a:p>
            <a:pPr eaLnBrk="1" hangingPunct="1">
              <a:spcBef>
                <a:spcPct val="0"/>
              </a:spcBef>
              <a:spcAft>
                <a:spcPts val="800"/>
              </a:spcAft>
            </a:pPr>
            <a:endParaRPr lang="en-GB" altLang="en-US" sz="2200" b="1" dirty="0"/>
          </a:p>
        </p:txBody>
      </p:sp>
      <p:sp>
        <p:nvSpPr>
          <p:cNvPr id="2" name="Slide Number Placeholder 1">
            <a:extLst>
              <a:ext uri="{FF2B5EF4-FFF2-40B4-BE49-F238E27FC236}">
                <a16:creationId xmlns:a16="http://schemas.microsoft.com/office/drawing/2014/main" id="{45F6A4A9-156A-A390-2232-EF77EB64FAF2}"/>
              </a:ext>
            </a:extLst>
          </p:cNvPr>
          <p:cNvSpPr>
            <a:spLocks noGrp="1"/>
          </p:cNvSpPr>
          <p:nvPr>
            <p:ph type="sldNum" sz="quarter" idx="10"/>
          </p:nvPr>
        </p:nvSpPr>
        <p:spPr/>
        <p:txBody>
          <a:bodyPr/>
          <a:lstStyle/>
          <a:p>
            <a:fld id="{65AC437F-3065-49F1-B890-BE722D1777D9}" type="slidenum">
              <a:rPr lang="en-GB" smtClean="0"/>
              <a:t>15</a:t>
            </a:fld>
            <a:endParaRPr lang="en-GB" dirty="0"/>
          </a:p>
        </p:txBody>
      </p:sp>
    </p:spTree>
    <p:extLst>
      <p:ext uri="{BB962C8B-B14F-4D97-AF65-F5344CB8AC3E}">
        <p14:creationId xmlns:p14="http://schemas.microsoft.com/office/powerpoint/2010/main" val="13599174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BE160-195E-D2DD-CF68-429E8F9CEF3C}"/>
            </a:ext>
          </a:extLst>
        </p:cNvPr>
        <p:cNvGrpSpPr/>
        <p:nvPr/>
      </p:nvGrpSpPr>
      <p:grpSpPr>
        <a:xfrm>
          <a:off x="0" y="0"/>
          <a:ext cx="0" cy="0"/>
          <a:chOff x="0" y="0"/>
          <a:chExt cx="0" cy="0"/>
        </a:xfrm>
      </p:grpSpPr>
      <p:sp>
        <p:nvSpPr>
          <p:cNvPr id="15362" name="Title 1">
            <a:extLst>
              <a:ext uri="{FF2B5EF4-FFF2-40B4-BE49-F238E27FC236}">
                <a16:creationId xmlns:a16="http://schemas.microsoft.com/office/drawing/2014/main" id="{F286D6DB-EED6-EA3A-1965-6B661EDEC81E}"/>
              </a:ext>
            </a:extLst>
          </p:cNvPr>
          <p:cNvSpPr>
            <a:spLocks noGrp="1"/>
          </p:cNvSpPr>
          <p:nvPr>
            <p:ph type="title"/>
          </p:nvPr>
        </p:nvSpPr>
        <p:spPr>
          <a:xfrm>
            <a:off x="360152" y="1412776"/>
            <a:ext cx="6246328" cy="533400"/>
          </a:xfrm>
        </p:spPr>
        <p:txBody>
          <a:bodyPr/>
          <a:lstStyle/>
          <a:p>
            <a:pPr eaLnBrk="1" hangingPunct="1"/>
            <a:r>
              <a:rPr lang="en-GB" altLang="en-US" sz="2400" dirty="0">
                <a:solidFill>
                  <a:srgbClr val="00367C"/>
                </a:solidFill>
              </a:rPr>
              <a:t>Generic Marshals’ Instruction / Briefing 7</a:t>
            </a:r>
            <a:endParaRPr lang="en-US" altLang="en-US" sz="2400" dirty="0">
              <a:solidFill>
                <a:srgbClr val="00367C"/>
              </a:solidFill>
            </a:endParaRPr>
          </a:p>
        </p:txBody>
      </p:sp>
      <p:sp>
        <p:nvSpPr>
          <p:cNvPr id="15363" name="Content Placeholder 2">
            <a:extLst>
              <a:ext uri="{FF2B5EF4-FFF2-40B4-BE49-F238E27FC236}">
                <a16:creationId xmlns:a16="http://schemas.microsoft.com/office/drawing/2014/main" id="{9D5F24F2-2A6D-51DE-6C68-E2CDA390C528}"/>
              </a:ext>
            </a:extLst>
          </p:cNvPr>
          <p:cNvSpPr>
            <a:spLocks noGrp="1"/>
          </p:cNvSpPr>
          <p:nvPr>
            <p:ph idx="1"/>
          </p:nvPr>
        </p:nvSpPr>
        <p:spPr>
          <a:xfrm>
            <a:off x="360152" y="1808485"/>
            <a:ext cx="8460208" cy="3996453"/>
          </a:xfrm>
        </p:spPr>
        <p:txBody>
          <a:bodyPr/>
          <a:lstStyle/>
          <a:p>
            <a:pPr>
              <a:spcBef>
                <a:spcPct val="0"/>
              </a:spcBef>
              <a:spcAft>
                <a:spcPts val="1200"/>
              </a:spcAft>
            </a:pPr>
            <a:r>
              <a:rPr lang="en-GB" altLang="en-US" sz="2200" b="1" dirty="0"/>
              <a:t>Arrangements for claiming Fee and / or Travel Expenses, if appropriate</a:t>
            </a:r>
          </a:p>
          <a:p>
            <a:pPr marL="0" indent="0">
              <a:spcBef>
                <a:spcPct val="0"/>
              </a:spcBef>
              <a:spcAft>
                <a:spcPts val="800"/>
              </a:spcAft>
              <a:buNone/>
            </a:pPr>
            <a:r>
              <a:rPr lang="en-GB" altLang="en-US" sz="2200" b="1" dirty="0"/>
              <a:t>And at race day briefing….</a:t>
            </a:r>
          </a:p>
          <a:p>
            <a:pPr>
              <a:spcBef>
                <a:spcPct val="0"/>
              </a:spcBef>
              <a:spcAft>
                <a:spcPts val="800"/>
              </a:spcAft>
            </a:pPr>
            <a:r>
              <a:rPr lang="en-GB" altLang="en-US" sz="2200" b="1" dirty="0"/>
              <a:t>Confirm any last-minute changes to pre-circulated instructions</a:t>
            </a:r>
          </a:p>
          <a:p>
            <a:pPr>
              <a:spcBef>
                <a:spcPct val="0"/>
              </a:spcBef>
              <a:spcAft>
                <a:spcPts val="800"/>
              </a:spcAft>
            </a:pPr>
            <a:r>
              <a:rPr lang="en-GB" altLang="en-US" sz="2200" b="1" dirty="0"/>
              <a:t>Check Marshals fully understand their role, explain again if they’re in any doubt</a:t>
            </a:r>
          </a:p>
          <a:p>
            <a:pPr marL="0" indent="0">
              <a:spcBef>
                <a:spcPct val="0"/>
              </a:spcBef>
              <a:spcAft>
                <a:spcPts val="0"/>
              </a:spcAft>
              <a:buNone/>
            </a:pPr>
            <a:r>
              <a:rPr lang="en-GB" altLang="en-US" sz="2200" b="1" i="1" dirty="0"/>
              <a:t>Although the above is tailored to a mass participation road race it could equally be an ultra-trail / mountain race, this list is therefore by no means exhaustive</a:t>
            </a:r>
          </a:p>
        </p:txBody>
      </p:sp>
      <p:sp>
        <p:nvSpPr>
          <p:cNvPr id="2" name="Slide Number Placeholder 1">
            <a:extLst>
              <a:ext uri="{FF2B5EF4-FFF2-40B4-BE49-F238E27FC236}">
                <a16:creationId xmlns:a16="http://schemas.microsoft.com/office/drawing/2014/main" id="{E6E0C0C7-839A-AEDD-3332-6DB777030297}"/>
              </a:ext>
            </a:extLst>
          </p:cNvPr>
          <p:cNvSpPr>
            <a:spLocks noGrp="1"/>
          </p:cNvSpPr>
          <p:nvPr>
            <p:ph type="sldNum" sz="quarter" idx="10"/>
          </p:nvPr>
        </p:nvSpPr>
        <p:spPr/>
        <p:txBody>
          <a:bodyPr/>
          <a:lstStyle/>
          <a:p>
            <a:fld id="{65AC437F-3065-49F1-B890-BE722D1777D9}" type="slidenum">
              <a:rPr lang="en-GB" smtClean="0"/>
              <a:t>16</a:t>
            </a:fld>
            <a:endParaRPr lang="en-GB" dirty="0"/>
          </a:p>
        </p:txBody>
      </p:sp>
    </p:spTree>
    <p:extLst>
      <p:ext uri="{BB962C8B-B14F-4D97-AF65-F5344CB8AC3E}">
        <p14:creationId xmlns:p14="http://schemas.microsoft.com/office/powerpoint/2010/main" val="4111236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61EE46-C093-D959-6E0E-24EC8944D1D4}"/>
            </a:ext>
          </a:extLst>
        </p:cNvPr>
        <p:cNvGrpSpPr/>
        <p:nvPr/>
      </p:nvGrpSpPr>
      <p:grpSpPr>
        <a:xfrm>
          <a:off x="0" y="0"/>
          <a:ext cx="0" cy="0"/>
          <a:chOff x="0" y="0"/>
          <a:chExt cx="0" cy="0"/>
        </a:xfrm>
      </p:grpSpPr>
      <p:sp>
        <p:nvSpPr>
          <p:cNvPr id="15362" name="Title 1">
            <a:extLst>
              <a:ext uri="{FF2B5EF4-FFF2-40B4-BE49-F238E27FC236}">
                <a16:creationId xmlns:a16="http://schemas.microsoft.com/office/drawing/2014/main" id="{0B5420CE-4F42-6DA4-452E-D763C8603A82}"/>
              </a:ext>
            </a:extLst>
          </p:cNvPr>
          <p:cNvSpPr>
            <a:spLocks noGrp="1"/>
          </p:cNvSpPr>
          <p:nvPr>
            <p:ph type="title"/>
          </p:nvPr>
        </p:nvSpPr>
        <p:spPr>
          <a:xfrm>
            <a:off x="341784" y="1378375"/>
            <a:ext cx="4785427" cy="533400"/>
          </a:xfrm>
        </p:spPr>
        <p:txBody>
          <a:bodyPr/>
          <a:lstStyle/>
          <a:p>
            <a:pPr eaLnBrk="1" hangingPunct="1"/>
            <a:r>
              <a:rPr lang="en-GB" altLang="en-US" sz="2400" dirty="0">
                <a:solidFill>
                  <a:srgbClr val="00367C"/>
                </a:solidFill>
              </a:rPr>
              <a:t>Accident / Incident Reporting 1</a:t>
            </a:r>
          </a:p>
        </p:txBody>
      </p:sp>
      <p:sp>
        <p:nvSpPr>
          <p:cNvPr id="15363" name="Content Placeholder 2">
            <a:extLst>
              <a:ext uri="{FF2B5EF4-FFF2-40B4-BE49-F238E27FC236}">
                <a16:creationId xmlns:a16="http://schemas.microsoft.com/office/drawing/2014/main" id="{1A94FD33-08A1-2DE0-D98B-00818C2341EF}"/>
              </a:ext>
            </a:extLst>
          </p:cNvPr>
          <p:cNvSpPr>
            <a:spLocks noGrp="1"/>
          </p:cNvSpPr>
          <p:nvPr>
            <p:ph idx="1"/>
          </p:nvPr>
        </p:nvSpPr>
        <p:spPr>
          <a:xfrm>
            <a:off x="341785" y="1772816"/>
            <a:ext cx="8496944" cy="4455793"/>
          </a:xfrm>
        </p:spPr>
        <p:txBody>
          <a:bodyPr/>
          <a:lstStyle/>
          <a:p>
            <a:pPr>
              <a:spcBef>
                <a:spcPct val="0"/>
              </a:spcBef>
              <a:spcAft>
                <a:spcPts val="0"/>
              </a:spcAft>
            </a:pPr>
            <a:r>
              <a:rPr lang="en-GB" altLang="en-US" sz="2200" b="1" dirty="0"/>
              <a:t>UKA require notification of any Accident, Incident (Near Miss or Incident) or Fatality using the appropriate online Incident Reporting form </a:t>
            </a:r>
          </a:p>
          <a:p>
            <a:pPr marL="342000" indent="0">
              <a:spcBef>
                <a:spcPct val="0"/>
              </a:spcBef>
              <a:spcAft>
                <a:spcPts val="800"/>
              </a:spcAft>
              <a:buNone/>
            </a:pPr>
            <a:r>
              <a:rPr lang="en-GB" altLang="en-US" sz="2200" b="1" dirty="0">
                <a:hlinkClick r:id="rId2"/>
              </a:rPr>
              <a:t>Online Health and Safety Incident Reporting</a:t>
            </a:r>
            <a:endParaRPr lang="en-GB" altLang="en-US" sz="2200" b="1" dirty="0"/>
          </a:p>
          <a:p>
            <a:pPr>
              <a:spcBef>
                <a:spcPct val="0"/>
              </a:spcBef>
              <a:spcAft>
                <a:spcPts val="800"/>
              </a:spcAft>
            </a:pPr>
            <a:r>
              <a:rPr lang="en-GB" altLang="en-US" sz="2200" b="1" dirty="0"/>
              <a:t>In the event of an accident or incident the Sector Marshal should obtain as much information and detail as possible from the Marshall in attendance and pass this on to the Race Organiser or Referee for reporting to UKA, if deemed appropriate</a:t>
            </a:r>
          </a:p>
          <a:p>
            <a:pPr>
              <a:spcBef>
                <a:spcPct val="0"/>
              </a:spcBef>
              <a:spcAft>
                <a:spcPts val="800"/>
              </a:spcAft>
            </a:pPr>
            <a:r>
              <a:rPr lang="en-GB" altLang="en-US" sz="2200" b="1" dirty="0"/>
              <a:t>Incident Reporting to UKA can be done by anyone but normally by the Event Organiser, Referee or a designated Senior Official</a:t>
            </a:r>
          </a:p>
        </p:txBody>
      </p:sp>
      <p:sp>
        <p:nvSpPr>
          <p:cNvPr id="2" name="Slide Number Placeholder 1">
            <a:extLst>
              <a:ext uri="{FF2B5EF4-FFF2-40B4-BE49-F238E27FC236}">
                <a16:creationId xmlns:a16="http://schemas.microsoft.com/office/drawing/2014/main" id="{A9A14F57-5645-21E0-6744-EA967220A3E0}"/>
              </a:ext>
            </a:extLst>
          </p:cNvPr>
          <p:cNvSpPr>
            <a:spLocks noGrp="1"/>
          </p:cNvSpPr>
          <p:nvPr>
            <p:ph type="sldNum" sz="quarter" idx="10"/>
          </p:nvPr>
        </p:nvSpPr>
        <p:spPr/>
        <p:txBody>
          <a:bodyPr/>
          <a:lstStyle/>
          <a:p>
            <a:fld id="{65AC437F-3065-49F1-B890-BE722D1777D9}" type="slidenum">
              <a:rPr lang="en-GB" smtClean="0"/>
              <a:t>17</a:t>
            </a:fld>
            <a:endParaRPr lang="en-GB" dirty="0"/>
          </a:p>
        </p:txBody>
      </p:sp>
    </p:spTree>
    <p:extLst>
      <p:ext uri="{BB962C8B-B14F-4D97-AF65-F5344CB8AC3E}">
        <p14:creationId xmlns:p14="http://schemas.microsoft.com/office/powerpoint/2010/main" val="583321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C9D64-62B7-8629-894F-141C329294C7}"/>
            </a:ext>
          </a:extLst>
        </p:cNvPr>
        <p:cNvGrpSpPr/>
        <p:nvPr/>
      </p:nvGrpSpPr>
      <p:grpSpPr>
        <a:xfrm>
          <a:off x="0" y="0"/>
          <a:ext cx="0" cy="0"/>
          <a:chOff x="0" y="0"/>
          <a:chExt cx="0" cy="0"/>
        </a:xfrm>
      </p:grpSpPr>
      <p:sp>
        <p:nvSpPr>
          <p:cNvPr id="15362" name="Title 1">
            <a:extLst>
              <a:ext uri="{FF2B5EF4-FFF2-40B4-BE49-F238E27FC236}">
                <a16:creationId xmlns:a16="http://schemas.microsoft.com/office/drawing/2014/main" id="{1399CD0D-C7D4-E1A4-9C04-537E9BF20FB1}"/>
              </a:ext>
            </a:extLst>
          </p:cNvPr>
          <p:cNvSpPr>
            <a:spLocks noGrp="1"/>
          </p:cNvSpPr>
          <p:nvPr>
            <p:ph type="title"/>
          </p:nvPr>
        </p:nvSpPr>
        <p:spPr>
          <a:xfrm>
            <a:off x="377788" y="1235099"/>
            <a:ext cx="4772462" cy="533400"/>
          </a:xfrm>
        </p:spPr>
        <p:txBody>
          <a:bodyPr/>
          <a:lstStyle/>
          <a:p>
            <a:pPr eaLnBrk="1" hangingPunct="1"/>
            <a:r>
              <a:rPr lang="en-GB" altLang="en-US" sz="2400" dirty="0">
                <a:solidFill>
                  <a:srgbClr val="00367C"/>
                </a:solidFill>
              </a:rPr>
              <a:t>Accident / Incident Reporting 2</a:t>
            </a:r>
          </a:p>
        </p:txBody>
      </p:sp>
      <p:sp>
        <p:nvSpPr>
          <p:cNvPr id="15363" name="Content Placeholder 2">
            <a:extLst>
              <a:ext uri="{FF2B5EF4-FFF2-40B4-BE49-F238E27FC236}">
                <a16:creationId xmlns:a16="http://schemas.microsoft.com/office/drawing/2014/main" id="{360B6A1C-A86C-6094-DFA4-359A5BF4721E}"/>
              </a:ext>
            </a:extLst>
          </p:cNvPr>
          <p:cNvSpPr>
            <a:spLocks noGrp="1"/>
          </p:cNvSpPr>
          <p:nvPr>
            <p:ph idx="1"/>
          </p:nvPr>
        </p:nvSpPr>
        <p:spPr>
          <a:xfrm>
            <a:off x="377788" y="1627361"/>
            <a:ext cx="8424935" cy="4968552"/>
          </a:xfrm>
        </p:spPr>
        <p:txBody>
          <a:bodyPr/>
          <a:lstStyle/>
          <a:p>
            <a:pPr marL="0" indent="0">
              <a:spcBef>
                <a:spcPct val="0"/>
              </a:spcBef>
              <a:spcAft>
                <a:spcPts val="800"/>
              </a:spcAft>
              <a:buNone/>
            </a:pPr>
            <a:r>
              <a:rPr lang="en-GB" altLang="en-US" sz="2200" b="1" dirty="0"/>
              <a:t>Incident Log should ideally include:</a:t>
            </a:r>
          </a:p>
          <a:p>
            <a:pPr>
              <a:spcBef>
                <a:spcPct val="0"/>
              </a:spcBef>
              <a:spcAft>
                <a:spcPts val="800"/>
              </a:spcAft>
            </a:pPr>
            <a:r>
              <a:rPr lang="en-GB" altLang="en-US" sz="2200" b="1" dirty="0"/>
              <a:t>Incident description, date, time and location</a:t>
            </a:r>
          </a:p>
          <a:p>
            <a:pPr>
              <a:spcBef>
                <a:spcPct val="0"/>
              </a:spcBef>
              <a:spcAft>
                <a:spcPts val="800"/>
              </a:spcAft>
            </a:pPr>
            <a:r>
              <a:rPr lang="en-GB" altLang="en-US" sz="2200" b="1" dirty="0"/>
              <a:t>Any photos or video, where appropriate</a:t>
            </a:r>
          </a:p>
          <a:p>
            <a:pPr>
              <a:spcBef>
                <a:spcPct val="0"/>
              </a:spcBef>
              <a:spcAft>
                <a:spcPts val="0"/>
              </a:spcAft>
            </a:pPr>
            <a:r>
              <a:rPr lang="en-GB" altLang="en-US" sz="2200" b="1" dirty="0"/>
              <a:t>Details of those involved, if possible:</a:t>
            </a:r>
          </a:p>
          <a:p>
            <a:pPr marL="684000">
              <a:spcBef>
                <a:spcPct val="0"/>
              </a:spcBef>
              <a:spcAft>
                <a:spcPts val="0"/>
              </a:spcAft>
              <a:buSzPct val="75000"/>
              <a:buFont typeface="Courier New" panose="02070309020205020404" pitchFamily="49" charset="0"/>
              <a:buChar char="o"/>
            </a:pPr>
            <a:r>
              <a:rPr lang="en-GB" altLang="en-US" sz="2200" b="1" dirty="0"/>
              <a:t>Runners bib number (if runner involved)</a:t>
            </a:r>
          </a:p>
          <a:p>
            <a:pPr marL="684000">
              <a:spcBef>
                <a:spcPct val="0"/>
              </a:spcBef>
              <a:spcAft>
                <a:spcPts val="0"/>
              </a:spcAft>
              <a:buSzPct val="75000"/>
              <a:buFont typeface="Courier New" panose="02070309020205020404" pitchFamily="49" charset="0"/>
              <a:buChar char="o"/>
            </a:pPr>
            <a:r>
              <a:rPr lang="en-GB" altLang="en-US" sz="2200" b="1" dirty="0"/>
              <a:t>If a member of the public injured, injured persons details</a:t>
            </a:r>
          </a:p>
          <a:p>
            <a:pPr marL="684000">
              <a:spcBef>
                <a:spcPct val="0"/>
              </a:spcBef>
              <a:spcAft>
                <a:spcPts val="0"/>
              </a:spcAft>
              <a:buSzPct val="75000"/>
              <a:buFont typeface="Courier New" panose="02070309020205020404" pitchFamily="49" charset="0"/>
              <a:buChar char="o"/>
            </a:pPr>
            <a:r>
              <a:rPr lang="en-GB" altLang="en-US" sz="2200" b="1" dirty="0"/>
              <a:t>Car registration if motorist involved</a:t>
            </a:r>
          </a:p>
          <a:p>
            <a:pPr marL="684000">
              <a:spcBef>
                <a:spcPct val="0"/>
              </a:spcBef>
              <a:spcAft>
                <a:spcPts val="0"/>
              </a:spcAft>
              <a:buSzPct val="75000"/>
              <a:buFont typeface="Courier New" panose="02070309020205020404" pitchFamily="49" charset="0"/>
              <a:buChar char="o"/>
            </a:pPr>
            <a:r>
              <a:rPr lang="en-GB" altLang="en-US" sz="2200" b="1" dirty="0"/>
              <a:t>Any witness details</a:t>
            </a:r>
          </a:p>
          <a:p>
            <a:pPr marL="684000">
              <a:spcBef>
                <a:spcPct val="0"/>
              </a:spcBef>
              <a:spcAft>
                <a:spcPts val="0"/>
              </a:spcAft>
              <a:buSzPct val="75000"/>
              <a:buFont typeface="Courier New" panose="02070309020205020404" pitchFamily="49" charset="0"/>
              <a:buChar char="o"/>
            </a:pPr>
            <a:r>
              <a:rPr lang="en-GB" altLang="en-US" sz="2200" b="1" dirty="0"/>
              <a:t>Police badge number(s), if in attendance</a:t>
            </a:r>
          </a:p>
          <a:p>
            <a:pPr marL="684000">
              <a:spcBef>
                <a:spcPct val="0"/>
              </a:spcBef>
              <a:spcAft>
                <a:spcPts val="800"/>
              </a:spcAft>
              <a:buSzPct val="75000"/>
              <a:buFont typeface="Courier New" panose="02070309020205020404" pitchFamily="49" charset="0"/>
              <a:buChar char="o"/>
            </a:pPr>
            <a:r>
              <a:rPr lang="en-GB" altLang="en-US" sz="2200" b="1" dirty="0"/>
              <a:t>Reporting Marshals' details</a:t>
            </a:r>
          </a:p>
          <a:p>
            <a:pPr>
              <a:spcBef>
                <a:spcPct val="0"/>
              </a:spcBef>
              <a:spcAft>
                <a:spcPts val="800"/>
              </a:spcAft>
            </a:pPr>
            <a:r>
              <a:rPr lang="en-GB" altLang="en-US" sz="2200" b="1" dirty="0"/>
              <a:t>Nature of any injuries sustained and to whom</a:t>
            </a:r>
          </a:p>
          <a:p>
            <a:pPr>
              <a:spcBef>
                <a:spcPct val="0"/>
              </a:spcBef>
              <a:spcAft>
                <a:spcPts val="800"/>
              </a:spcAft>
            </a:pPr>
            <a:r>
              <a:rPr lang="en-GB" altLang="en-US" sz="2200" b="1" dirty="0"/>
              <a:t>Medical attendance required / requested / treatment provided, First Aid should report to Race Director</a:t>
            </a:r>
          </a:p>
        </p:txBody>
      </p:sp>
      <p:sp>
        <p:nvSpPr>
          <p:cNvPr id="2" name="Slide Number Placeholder 1">
            <a:extLst>
              <a:ext uri="{FF2B5EF4-FFF2-40B4-BE49-F238E27FC236}">
                <a16:creationId xmlns:a16="http://schemas.microsoft.com/office/drawing/2014/main" id="{123149A4-08DB-3A72-18CF-EEDE52709F9A}"/>
              </a:ext>
            </a:extLst>
          </p:cNvPr>
          <p:cNvSpPr>
            <a:spLocks noGrp="1"/>
          </p:cNvSpPr>
          <p:nvPr>
            <p:ph type="sldNum" sz="quarter" idx="10"/>
          </p:nvPr>
        </p:nvSpPr>
        <p:spPr/>
        <p:txBody>
          <a:bodyPr/>
          <a:lstStyle/>
          <a:p>
            <a:r>
              <a:rPr lang="en-GB" dirty="0"/>
              <a:t>.</a:t>
            </a:r>
            <a:fld id="{65AC437F-3065-49F1-B890-BE722D1777D9}" type="slidenum">
              <a:rPr lang="en-GB" smtClean="0"/>
              <a:t>18</a:t>
            </a:fld>
            <a:endParaRPr lang="en-GB" dirty="0"/>
          </a:p>
        </p:txBody>
      </p:sp>
    </p:spTree>
    <p:extLst>
      <p:ext uri="{BB962C8B-B14F-4D97-AF65-F5344CB8AC3E}">
        <p14:creationId xmlns:p14="http://schemas.microsoft.com/office/powerpoint/2010/main" val="36368066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D58CF167-BB6A-5FD9-8F5E-EA1284021E2D}"/>
              </a:ext>
            </a:extLst>
          </p:cNvPr>
          <p:cNvSpPr>
            <a:spLocks noGrp="1"/>
          </p:cNvSpPr>
          <p:nvPr>
            <p:ph type="title"/>
          </p:nvPr>
        </p:nvSpPr>
        <p:spPr>
          <a:xfrm>
            <a:off x="1349896" y="1987014"/>
            <a:ext cx="3708412" cy="533400"/>
          </a:xfrm>
        </p:spPr>
        <p:txBody>
          <a:bodyPr/>
          <a:lstStyle/>
          <a:p>
            <a:pPr eaLnBrk="1" hangingPunct="1"/>
            <a:r>
              <a:rPr lang="en-US" altLang="en-US" sz="2400" dirty="0">
                <a:solidFill>
                  <a:srgbClr val="00367C"/>
                </a:solidFill>
              </a:rPr>
              <a:t>Phases of Preparation 1</a:t>
            </a:r>
          </a:p>
        </p:txBody>
      </p:sp>
      <p:sp>
        <p:nvSpPr>
          <p:cNvPr id="13315" name="Content Placeholder 2">
            <a:extLst>
              <a:ext uri="{FF2B5EF4-FFF2-40B4-BE49-F238E27FC236}">
                <a16:creationId xmlns:a16="http://schemas.microsoft.com/office/drawing/2014/main" id="{D1FBC8F5-3FCD-7263-18E9-AC78D6C9300D}"/>
              </a:ext>
            </a:extLst>
          </p:cNvPr>
          <p:cNvSpPr>
            <a:spLocks noGrp="1"/>
          </p:cNvSpPr>
          <p:nvPr>
            <p:ph idx="1"/>
          </p:nvPr>
        </p:nvSpPr>
        <p:spPr>
          <a:xfrm>
            <a:off x="1349896" y="2546901"/>
            <a:ext cx="6480720" cy="1764197"/>
          </a:xfrm>
        </p:spPr>
        <p:txBody>
          <a:bodyPr/>
          <a:lstStyle/>
          <a:p>
            <a:pPr marL="0" indent="0" eaLnBrk="1" hangingPunct="1">
              <a:spcBef>
                <a:spcPct val="0"/>
              </a:spcBef>
              <a:spcAft>
                <a:spcPts val="800"/>
              </a:spcAft>
              <a:buFontTx/>
              <a:buNone/>
            </a:pPr>
            <a:r>
              <a:rPr lang="en-GB" altLang="en-US" sz="2400" b="1" dirty="0"/>
              <a:t>We will look at preparation in three phases:</a:t>
            </a:r>
          </a:p>
          <a:p>
            <a:pPr marL="684000">
              <a:spcBef>
                <a:spcPct val="0"/>
              </a:spcBef>
              <a:spcAft>
                <a:spcPts val="0"/>
              </a:spcAft>
            </a:pPr>
            <a:r>
              <a:rPr lang="en-GB" altLang="en-US" sz="2400" b="1" dirty="0"/>
              <a:t>Pre-Event</a:t>
            </a:r>
          </a:p>
          <a:p>
            <a:pPr marL="684000">
              <a:spcBef>
                <a:spcPct val="0"/>
              </a:spcBef>
              <a:spcAft>
                <a:spcPts val="0"/>
              </a:spcAft>
            </a:pPr>
            <a:r>
              <a:rPr lang="en-GB" altLang="en-US" sz="2400" b="1" dirty="0"/>
              <a:t>Race Day</a:t>
            </a:r>
          </a:p>
          <a:p>
            <a:pPr marL="684000">
              <a:spcBef>
                <a:spcPct val="0"/>
              </a:spcBef>
              <a:spcAft>
                <a:spcPts val="1200"/>
              </a:spcAft>
            </a:pPr>
            <a:r>
              <a:rPr lang="en-GB" altLang="en-US" sz="2400" b="1" dirty="0"/>
              <a:t>Post-Race</a:t>
            </a:r>
            <a:endParaRPr lang="en-GB" altLang="en-US" sz="2400" dirty="0"/>
          </a:p>
        </p:txBody>
      </p:sp>
      <p:sp>
        <p:nvSpPr>
          <p:cNvPr id="2" name="Slide Number Placeholder 1">
            <a:extLst>
              <a:ext uri="{FF2B5EF4-FFF2-40B4-BE49-F238E27FC236}">
                <a16:creationId xmlns:a16="http://schemas.microsoft.com/office/drawing/2014/main" id="{C42F5771-362B-BF25-7FF0-7B93CDA53502}"/>
              </a:ext>
            </a:extLst>
          </p:cNvPr>
          <p:cNvSpPr>
            <a:spLocks noGrp="1"/>
          </p:cNvSpPr>
          <p:nvPr>
            <p:ph type="sldNum" sz="quarter" idx="10"/>
          </p:nvPr>
        </p:nvSpPr>
        <p:spPr/>
        <p:txBody>
          <a:bodyPr/>
          <a:lstStyle/>
          <a:p>
            <a:fld id="{65AC437F-3065-49F1-B890-BE722D1777D9}" type="slidenum">
              <a:rPr lang="en-GB" smtClean="0"/>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C00DA28-C2FB-85C8-9680-8BD57F311778}"/>
              </a:ext>
            </a:extLst>
          </p:cNvPr>
          <p:cNvSpPr/>
          <p:nvPr/>
        </p:nvSpPr>
        <p:spPr>
          <a:xfrm>
            <a:off x="1707928" y="1755204"/>
            <a:ext cx="5764655" cy="523220"/>
          </a:xfrm>
          <a:prstGeom prst="rect">
            <a:avLst/>
          </a:prstGeom>
        </p:spPr>
        <p:txBody>
          <a:bodyPr wrap="none">
            <a:spAutoFit/>
          </a:bodyPr>
          <a:lstStyle/>
          <a:p>
            <a:pPr algn="ctr">
              <a:defRPr/>
            </a:pPr>
            <a:r>
              <a:rPr lang="en-GB" sz="2800" b="1" dirty="0">
                <a:solidFill>
                  <a:srgbClr val="0070C0"/>
                </a:solidFill>
                <a:latin typeface="+mj-lt"/>
              </a:rPr>
              <a:t>SECTOR MARSHAL: CONTENTS</a:t>
            </a:r>
          </a:p>
        </p:txBody>
      </p:sp>
      <p:sp>
        <p:nvSpPr>
          <p:cNvPr id="2" name="Rectangle 1">
            <a:extLst>
              <a:ext uri="{FF2B5EF4-FFF2-40B4-BE49-F238E27FC236}">
                <a16:creationId xmlns:a16="http://schemas.microsoft.com/office/drawing/2014/main" id="{9DF147B6-96B4-AACE-A1EA-8D737021D18C}"/>
              </a:ext>
            </a:extLst>
          </p:cNvPr>
          <p:cNvSpPr/>
          <p:nvPr/>
        </p:nvSpPr>
        <p:spPr>
          <a:xfrm>
            <a:off x="2069976" y="2278424"/>
            <a:ext cx="5040560" cy="3416320"/>
          </a:xfrm>
          <a:prstGeom prst="rect">
            <a:avLst/>
          </a:prstGeom>
        </p:spPr>
        <p:txBody>
          <a:bodyPr wrap="square">
            <a:spAutoFit/>
          </a:bodyPr>
          <a:lstStyle/>
          <a:p>
            <a:pPr marL="342900" indent="-342900" eaLnBrk="1" hangingPunct="1">
              <a:buFont typeface="Arial" panose="020B0604020202020204" pitchFamily="34" charset="0"/>
              <a:buChar char="•"/>
              <a:defRPr/>
            </a:pPr>
            <a:r>
              <a:rPr lang="en-GB" altLang="en-US" b="1" dirty="0">
                <a:latin typeface="+mn-lt"/>
              </a:rPr>
              <a:t>Roles and Responsibilities</a:t>
            </a:r>
          </a:p>
          <a:p>
            <a:pPr marL="342900" indent="-342900" eaLnBrk="1" hangingPunct="1">
              <a:buFont typeface="Arial" panose="020B0604020202020204" pitchFamily="34" charset="0"/>
              <a:buChar char="•"/>
              <a:defRPr/>
            </a:pPr>
            <a:r>
              <a:rPr lang="en-GB" altLang="en-US" b="1" dirty="0">
                <a:latin typeface="+mn-lt"/>
              </a:rPr>
              <a:t>Resources</a:t>
            </a:r>
          </a:p>
          <a:p>
            <a:pPr marL="342900" indent="-342900" eaLnBrk="1" hangingPunct="1">
              <a:buFont typeface="Arial" panose="020B0604020202020204" pitchFamily="34" charset="0"/>
              <a:buChar char="•"/>
              <a:defRPr/>
            </a:pPr>
            <a:r>
              <a:rPr lang="en-GB" altLang="en-US" b="1" dirty="0">
                <a:latin typeface="+mn-lt"/>
              </a:rPr>
              <a:t>Generic Marshals’ Instructions  / Briefing</a:t>
            </a:r>
          </a:p>
          <a:p>
            <a:pPr marL="342900" indent="-342900" eaLnBrk="1" hangingPunct="1">
              <a:buFont typeface="Arial" panose="020B0604020202020204" pitchFamily="34" charset="0"/>
              <a:buChar char="•"/>
              <a:defRPr/>
            </a:pPr>
            <a:r>
              <a:rPr lang="en-GB" altLang="en-US" b="1" dirty="0">
                <a:latin typeface="+mn-lt"/>
              </a:rPr>
              <a:t>Accident / Incident Reporting</a:t>
            </a:r>
          </a:p>
          <a:p>
            <a:pPr marL="342900" indent="-342900" eaLnBrk="1" hangingPunct="1">
              <a:buFont typeface="Arial" panose="020B0604020202020204" pitchFamily="34" charset="0"/>
              <a:buChar char="•"/>
              <a:defRPr/>
            </a:pPr>
            <a:r>
              <a:rPr lang="en-GB" altLang="en-US" b="1" dirty="0">
                <a:latin typeface="+mn-lt"/>
              </a:rPr>
              <a:t>Phases of Preparation</a:t>
            </a:r>
          </a:p>
          <a:p>
            <a:pPr marL="684000" lvl="1" indent="-342900" eaLnBrk="1" hangingPunct="1">
              <a:buSzPct val="75000"/>
              <a:buFont typeface="Courier New" panose="02070309020205020404" pitchFamily="49" charset="0"/>
              <a:buChar char="o"/>
              <a:defRPr/>
            </a:pPr>
            <a:r>
              <a:rPr lang="en-GB" altLang="en-US" b="1" dirty="0">
                <a:latin typeface="+mn-lt"/>
              </a:rPr>
              <a:t>Pre-Event</a:t>
            </a:r>
          </a:p>
          <a:p>
            <a:pPr marL="684000" lvl="1" indent="-342900" eaLnBrk="1" hangingPunct="1">
              <a:buSzPct val="75000"/>
              <a:buFont typeface="Courier New" panose="02070309020205020404" pitchFamily="49" charset="0"/>
              <a:buChar char="o"/>
              <a:defRPr/>
            </a:pPr>
            <a:r>
              <a:rPr lang="en-GB" altLang="en-US" b="1" dirty="0">
                <a:latin typeface="+mn-lt"/>
              </a:rPr>
              <a:t>Race Day</a:t>
            </a:r>
          </a:p>
          <a:p>
            <a:pPr marL="684000" lvl="1" indent="-342900" eaLnBrk="1" hangingPunct="1">
              <a:buSzPct val="75000"/>
              <a:buFont typeface="Courier New" panose="02070309020205020404" pitchFamily="49" charset="0"/>
              <a:buChar char="o"/>
              <a:defRPr/>
            </a:pPr>
            <a:r>
              <a:rPr lang="en-GB" altLang="en-US" b="1" dirty="0">
                <a:latin typeface="+mn-lt"/>
              </a:rPr>
              <a:t>Post Race</a:t>
            </a:r>
          </a:p>
        </p:txBody>
      </p:sp>
      <p:sp>
        <p:nvSpPr>
          <p:cNvPr id="4" name="Slide Number Placeholder 3">
            <a:extLst>
              <a:ext uri="{FF2B5EF4-FFF2-40B4-BE49-F238E27FC236}">
                <a16:creationId xmlns:a16="http://schemas.microsoft.com/office/drawing/2014/main" id="{CE255AA7-C3DE-273A-4E57-86832965E0DF}"/>
              </a:ext>
            </a:extLst>
          </p:cNvPr>
          <p:cNvSpPr>
            <a:spLocks noGrp="1"/>
          </p:cNvSpPr>
          <p:nvPr>
            <p:ph type="sldNum" sz="quarter" idx="10"/>
          </p:nvPr>
        </p:nvSpPr>
        <p:spPr/>
        <p:txBody>
          <a:bodyPr/>
          <a:lstStyle/>
          <a:p>
            <a:fld id="{65AC437F-3065-49F1-B890-BE722D1777D9}" type="slidenum">
              <a:rPr lang="en-GB" smtClean="0"/>
              <a:t>2</a:t>
            </a:fld>
            <a:endParaRPr lang="en-GB"/>
          </a:p>
        </p:txBody>
      </p:sp>
    </p:spTree>
    <p:extLst>
      <p:ext uri="{BB962C8B-B14F-4D97-AF65-F5344CB8AC3E}">
        <p14:creationId xmlns:p14="http://schemas.microsoft.com/office/powerpoint/2010/main" val="33381766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7C227F08-D8B1-DF44-F379-35ADD6F174B8}"/>
              </a:ext>
            </a:extLst>
          </p:cNvPr>
          <p:cNvSpPr>
            <a:spLocks noGrp="1"/>
          </p:cNvSpPr>
          <p:nvPr>
            <p:ph type="title"/>
          </p:nvPr>
        </p:nvSpPr>
        <p:spPr>
          <a:xfrm>
            <a:off x="449796" y="1556792"/>
            <a:ext cx="5477712" cy="533400"/>
          </a:xfrm>
        </p:spPr>
        <p:txBody>
          <a:bodyPr/>
          <a:lstStyle/>
          <a:p>
            <a:pPr eaLnBrk="1" hangingPunct="1"/>
            <a:r>
              <a:rPr lang="en-US" altLang="en-US" sz="2400" dirty="0">
                <a:solidFill>
                  <a:srgbClr val="00367C"/>
                </a:solidFill>
              </a:rPr>
              <a:t>Phases of Preparation 2 – Pre Event</a:t>
            </a:r>
          </a:p>
        </p:txBody>
      </p:sp>
      <p:sp>
        <p:nvSpPr>
          <p:cNvPr id="14339" name="Content Placeholder 2">
            <a:extLst>
              <a:ext uri="{FF2B5EF4-FFF2-40B4-BE49-F238E27FC236}">
                <a16:creationId xmlns:a16="http://schemas.microsoft.com/office/drawing/2014/main" id="{FF8FBFE4-322A-BD3D-B93B-ED2EE9EFEB3F}"/>
              </a:ext>
            </a:extLst>
          </p:cNvPr>
          <p:cNvSpPr>
            <a:spLocks noGrp="1"/>
          </p:cNvSpPr>
          <p:nvPr>
            <p:ph idx="1"/>
          </p:nvPr>
        </p:nvSpPr>
        <p:spPr>
          <a:xfrm>
            <a:off x="449796" y="2019845"/>
            <a:ext cx="8280920" cy="4001443"/>
          </a:xfrm>
        </p:spPr>
        <p:txBody>
          <a:bodyPr/>
          <a:lstStyle/>
          <a:p>
            <a:pPr>
              <a:spcBef>
                <a:spcPct val="0"/>
              </a:spcBef>
              <a:spcAft>
                <a:spcPts val="0"/>
              </a:spcAft>
            </a:pPr>
            <a:r>
              <a:rPr lang="en-GB" altLang="en-US" sz="2200" b="1" dirty="0"/>
              <a:t>Liaise with Course Director and familiarise yourself with:</a:t>
            </a:r>
          </a:p>
          <a:p>
            <a:pPr marL="684000">
              <a:spcBef>
                <a:spcPct val="0"/>
              </a:spcBef>
              <a:spcAft>
                <a:spcPts val="0"/>
              </a:spcAft>
              <a:buSzPct val="75000"/>
              <a:buFont typeface="Courier New" panose="02070309020205020404" pitchFamily="49" charset="0"/>
              <a:buChar char="o"/>
            </a:pPr>
            <a:r>
              <a:rPr lang="en-GB" altLang="en-US" sz="2200" b="1" dirty="0"/>
              <a:t>Event Safety and Contingency (Emergency) Plans</a:t>
            </a:r>
          </a:p>
          <a:p>
            <a:pPr marL="684000">
              <a:spcBef>
                <a:spcPct val="0"/>
              </a:spcBef>
              <a:spcAft>
                <a:spcPts val="0"/>
              </a:spcAft>
              <a:buSzPct val="75000"/>
              <a:buFont typeface="Courier New" panose="02070309020205020404" pitchFamily="49" charset="0"/>
              <a:buChar char="o"/>
            </a:pPr>
            <a:r>
              <a:rPr lang="en-GB" altLang="en-US" sz="2200" b="1" dirty="0"/>
              <a:t>Course route, signage and marshalling plans</a:t>
            </a:r>
          </a:p>
          <a:p>
            <a:pPr marL="684000">
              <a:spcBef>
                <a:spcPct val="0"/>
              </a:spcBef>
              <a:spcAft>
                <a:spcPts val="0"/>
              </a:spcAft>
              <a:buSzPct val="75000"/>
              <a:buFont typeface="Courier New" panose="02070309020205020404" pitchFamily="49" charset="0"/>
              <a:buChar char="o"/>
            </a:pPr>
            <a:r>
              <a:rPr lang="en-GB" altLang="en-US" sz="2200" b="1" dirty="0"/>
              <a:t>Traffic conditions and management</a:t>
            </a:r>
          </a:p>
          <a:p>
            <a:pPr marL="684000">
              <a:spcBef>
                <a:spcPct val="0"/>
              </a:spcBef>
              <a:spcAft>
                <a:spcPts val="0"/>
              </a:spcAft>
              <a:buSzPct val="75000"/>
              <a:buFont typeface="Courier New" panose="02070309020205020404" pitchFamily="49" charset="0"/>
              <a:buChar char="o"/>
            </a:pPr>
            <a:r>
              <a:rPr lang="en-GB" altLang="en-US" sz="2200" b="1" dirty="0"/>
              <a:t>On-course facilities (first aid, toilets, drinks / sponge stations, refuse collection / disposal), including welfare arrangements (toilets, food and shelter) for volunteers</a:t>
            </a:r>
          </a:p>
          <a:p>
            <a:pPr marL="684000">
              <a:spcBef>
                <a:spcPct val="0"/>
              </a:spcBef>
              <a:spcAft>
                <a:spcPts val="800"/>
              </a:spcAft>
              <a:buSzPct val="75000"/>
              <a:buFont typeface="Courier New" panose="02070309020205020404" pitchFamily="49" charset="0"/>
              <a:buChar char="o"/>
            </a:pPr>
            <a:r>
              <a:rPr lang="en-GB" altLang="en-US" sz="2200" b="1" dirty="0"/>
              <a:t>De-brief notes for your sector from previous years</a:t>
            </a:r>
          </a:p>
          <a:p>
            <a:pPr>
              <a:spcBef>
                <a:spcPct val="0"/>
              </a:spcBef>
              <a:spcAft>
                <a:spcPts val="1200"/>
              </a:spcAft>
            </a:pPr>
            <a:r>
              <a:rPr lang="en-GB" altLang="en-US" sz="2200" b="1" dirty="0"/>
              <a:t>Arrangements may have been made to ensure access to adjoining properties, where keys are required for access to land or property, collect before race day</a:t>
            </a:r>
          </a:p>
        </p:txBody>
      </p:sp>
      <p:sp>
        <p:nvSpPr>
          <p:cNvPr id="2" name="Slide Number Placeholder 1">
            <a:extLst>
              <a:ext uri="{FF2B5EF4-FFF2-40B4-BE49-F238E27FC236}">
                <a16:creationId xmlns:a16="http://schemas.microsoft.com/office/drawing/2014/main" id="{2E05974C-6EAF-15E6-18FD-BB1A9749EB0C}"/>
              </a:ext>
            </a:extLst>
          </p:cNvPr>
          <p:cNvSpPr>
            <a:spLocks noGrp="1"/>
          </p:cNvSpPr>
          <p:nvPr>
            <p:ph type="sldNum" sz="quarter" idx="10"/>
          </p:nvPr>
        </p:nvSpPr>
        <p:spPr/>
        <p:txBody>
          <a:bodyPr/>
          <a:lstStyle/>
          <a:p>
            <a:fld id="{65AC437F-3065-49F1-B890-BE722D1777D9}" type="slidenum">
              <a:rPr lang="en-GB" smtClean="0"/>
              <a:t>20</a:t>
            </a:fld>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B2D16574-6A50-9AF6-EFF9-18752FC9149A}"/>
              </a:ext>
            </a:extLst>
          </p:cNvPr>
          <p:cNvSpPr>
            <a:spLocks noGrp="1"/>
          </p:cNvSpPr>
          <p:nvPr>
            <p:ph type="title"/>
          </p:nvPr>
        </p:nvSpPr>
        <p:spPr>
          <a:xfrm>
            <a:off x="499115" y="1340768"/>
            <a:ext cx="6119812" cy="533400"/>
          </a:xfrm>
        </p:spPr>
        <p:txBody>
          <a:bodyPr/>
          <a:lstStyle/>
          <a:p>
            <a:pPr eaLnBrk="1" hangingPunct="1"/>
            <a:r>
              <a:rPr lang="en-US" altLang="en-US" sz="2400" dirty="0">
                <a:solidFill>
                  <a:srgbClr val="00367C"/>
                </a:solidFill>
              </a:rPr>
              <a:t>Phases of Preparation 3 – Pre-Event</a:t>
            </a:r>
          </a:p>
        </p:txBody>
      </p:sp>
      <p:sp>
        <p:nvSpPr>
          <p:cNvPr id="15363" name="Content Placeholder 2">
            <a:extLst>
              <a:ext uri="{FF2B5EF4-FFF2-40B4-BE49-F238E27FC236}">
                <a16:creationId xmlns:a16="http://schemas.microsoft.com/office/drawing/2014/main" id="{FFCE787D-FA7A-7F86-1D8E-B52FC8AB3680}"/>
              </a:ext>
            </a:extLst>
          </p:cNvPr>
          <p:cNvSpPr>
            <a:spLocks noGrp="1"/>
          </p:cNvSpPr>
          <p:nvPr>
            <p:ph idx="1"/>
          </p:nvPr>
        </p:nvSpPr>
        <p:spPr>
          <a:xfrm>
            <a:off x="499115" y="1765327"/>
            <a:ext cx="8182281" cy="4680520"/>
          </a:xfrm>
        </p:spPr>
        <p:txBody>
          <a:bodyPr/>
          <a:lstStyle/>
          <a:p>
            <a:pPr eaLnBrk="1" hangingPunct="1">
              <a:spcBef>
                <a:spcPct val="0"/>
              </a:spcBef>
              <a:spcAft>
                <a:spcPts val="800"/>
              </a:spcAft>
            </a:pPr>
            <a:r>
              <a:rPr lang="en-GB" altLang="en-US" sz="2200" b="1" dirty="0"/>
              <a:t>Obtain race day contact details for your course marshalling team, adjoining Sector Marshals, all key personnel, first aid and emergency services</a:t>
            </a:r>
          </a:p>
          <a:p>
            <a:pPr eaLnBrk="1" hangingPunct="1">
              <a:spcBef>
                <a:spcPct val="0"/>
              </a:spcBef>
            </a:pPr>
            <a:r>
              <a:rPr lang="en-GB" altLang="en-US" sz="2200" b="1" dirty="0"/>
              <a:t>Confirm the following:</a:t>
            </a:r>
          </a:p>
          <a:p>
            <a:pPr marL="684000">
              <a:spcBef>
                <a:spcPct val="0"/>
              </a:spcBef>
              <a:buSzPct val="75000"/>
              <a:buFont typeface="Courier New" panose="02070309020205020404" pitchFamily="49" charset="0"/>
              <a:buChar char="o"/>
            </a:pPr>
            <a:r>
              <a:rPr lang="en-GB" altLang="en-US" sz="2200" b="1" dirty="0"/>
              <a:t>Arrangements for essential equipment delivery (signage, barriers, cones, radios, loudhailers, etc.)</a:t>
            </a:r>
          </a:p>
          <a:p>
            <a:pPr marL="684000">
              <a:spcBef>
                <a:spcPct val="0"/>
              </a:spcBef>
              <a:buSzPct val="75000"/>
              <a:buFont typeface="Courier New" panose="02070309020205020404" pitchFamily="49" charset="0"/>
              <a:buChar char="o"/>
            </a:pPr>
            <a:r>
              <a:rPr lang="en-GB" altLang="en-US" sz="2200" b="1" dirty="0"/>
              <a:t>Course route signage erection / recovery</a:t>
            </a:r>
          </a:p>
          <a:p>
            <a:pPr marL="684000">
              <a:spcBef>
                <a:spcPct val="0"/>
              </a:spcBef>
              <a:buSzPct val="75000"/>
              <a:buFont typeface="Courier New" panose="02070309020205020404" pitchFamily="49" charset="0"/>
              <a:buChar char="o"/>
            </a:pPr>
            <a:r>
              <a:rPr lang="en-GB" altLang="en-US" sz="2200" b="1" dirty="0"/>
              <a:t>On course drinks / sponge station set up / de-rigging</a:t>
            </a:r>
          </a:p>
          <a:p>
            <a:pPr marL="684000">
              <a:spcBef>
                <a:spcPct val="0"/>
              </a:spcBef>
              <a:buSzPct val="75000"/>
              <a:buFont typeface="Courier New" panose="02070309020205020404" pitchFamily="49" charset="0"/>
              <a:buChar char="o"/>
            </a:pPr>
            <a:r>
              <a:rPr lang="en-GB" altLang="en-US" sz="2200" b="1" dirty="0"/>
              <a:t>Marshalling team and volunteers briefing</a:t>
            </a:r>
          </a:p>
          <a:p>
            <a:pPr marL="684000" eaLnBrk="1" hangingPunct="1">
              <a:spcBef>
                <a:spcPct val="0"/>
              </a:spcBef>
              <a:spcAft>
                <a:spcPts val="800"/>
              </a:spcAft>
              <a:buSzPct val="75000"/>
              <a:buFont typeface="Courier New" panose="02070309020205020404" pitchFamily="49" charset="0"/>
              <a:buChar char="o"/>
            </a:pPr>
            <a:r>
              <a:rPr lang="en-GB" altLang="en-US" sz="2200" b="1" dirty="0"/>
              <a:t>Refuse collection / disposal</a:t>
            </a:r>
          </a:p>
          <a:p>
            <a:pPr marL="342000" eaLnBrk="1" hangingPunct="1">
              <a:spcBef>
                <a:spcPct val="0"/>
              </a:spcBef>
              <a:buSzPct val="100000"/>
              <a:buFont typeface="Arial" panose="020B0604020202020204" pitchFamily="34" charset="0"/>
              <a:buChar char="•"/>
            </a:pPr>
            <a:r>
              <a:rPr lang="en-GB" altLang="en-US" sz="2200" b="1" dirty="0"/>
              <a:t>Prepare Course Marshals  instruction / briefing and circulate, along with course marshal map confirming Marshal reference and location</a:t>
            </a:r>
          </a:p>
        </p:txBody>
      </p:sp>
      <p:sp>
        <p:nvSpPr>
          <p:cNvPr id="2" name="Slide Number Placeholder 1">
            <a:extLst>
              <a:ext uri="{FF2B5EF4-FFF2-40B4-BE49-F238E27FC236}">
                <a16:creationId xmlns:a16="http://schemas.microsoft.com/office/drawing/2014/main" id="{D4C702C8-18B4-EDDC-F651-411832797273}"/>
              </a:ext>
            </a:extLst>
          </p:cNvPr>
          <p:cNvSpPr>
            <a:spLocks noGrp="1"/>
          </p:cNvSpPr>
          <p:nvPr>
            <p:ph type="sldNum" sz="quarter" idx="10"/>
          </p:nvPr>
        </p:nvSpPr>
        <p:spPr/>
        <p:txBody>
          <a:bodyPr/>
          <a:lstStyle/>
          <a:p>
            <a:r>
              <a:rPr lang="en-GB" dirty="0"/>
              <a:t> </a:t>
            </a:r>
            <a:fld id="{65AC437F-3065-49F1-B890-BE722D1777D9}" type="slidenum">
              <a:rPr lang="en-GB" smtClean="0"/>
              <a:t>21</a:t>
            </a:fld>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03CFA9BD-5560-BE28-232A-FD249F2B0378}"/>
              </a:ext>
            </a:extLst>
          </p:cNvPr>
          <p:cNvSpPr>
            <a:spLocks noGrp="1"/>
          </p:cNvSpPr>
          <p:nvPr>
            <p:ph type="title"/>
          </p:nvPr>
        </p:nvSpPr>
        <p:spPr>
          <a:xfrm>
            <a:off x="418719" y="1246332"/>
            <a:ext cx="5437012" cy="533400"/>
          </a:xfrm>
        </p:spPr>
        <p:txBody>
          <a:bodyPr/>
          <a:lstStyle/>
          <a:p>
            <a:pPr eaLnBrk="1" hangingPunct="1"/>
            <a:r>
              <a:rPr lang="en-US" altLang="en-US" sz="2400" dirty="0">
                <a:solidFill>
                  <a:srgbClr val="00367C"/>
                </a:solidFill>
              </a:rPr>
              <a:t>Phases of Preparation 4 – Race Day</a:t>
            </a:r>
          </a:p>
        </p:txBody>
      </p:sp>
      <p:sp>
        <p:nvSpPr>
          <p:cNvPr id="16387" name="Content Placeholder 2">
            <a:extLst>
              <a:ext uri="{FF2B5EF4-FFF2-40B4-BE49-F238E27FC236}">
                <a16:creationId xmlns:a16="http://schemas.microsoft.com/office/drawing/2014/main" id="{966EEDC8-F55C-41DA-BA1E-ABEFF4A919E4}"/>
              </a:ext>
            </a:extLst>
          </p:cNvPr>
          <p:cNvSpPr>
            <a:spLocks noGrp="1"/>
          </p:cNvSpPr>
          <p:nvPr>
            <p:ph idx="1"/>
          </p:nvPr>
        </p:nvSpPr>
        <p:spPr>
          <a:xfrm>
            <a:off x="418719" y="1709882"/>
            <a:ext cx="8343074" cy="4814743"/>
          </a:xfrm>
        </p:spPr>
        <p:txBody>
          <a:bodyPr/>
          <a:lstStyle/>
          <a:p>
            <a:pPr eaLnBrk="1" hangingPunct="1">
              <a:spcBef>
                <a:spcPct val="0"/>
              </a:spcBef>
              <a:spcAft>
                <a:spcPts val="0"/>
              </a:spcAft>
              <a:buFontTx/>
              <a:buNone/>
            </a:pPr>
            <a:r>
              <a:rPr lang="en-GB" altLang="en-US" sz="2200" b="1" dirty="0"/>
              <a:t>Pre-Race:</a:t>
            </a:r>
          </a:p>
          <a:p>
            <a:pPr eaLnBrk="1" hangingPunct="1">
              <a:spcBef>
                <a:spcPct val="0"/>
              </a:spcBef>
              <a:spcAft>
                <a:spcPts val="800"/>
              </a:spcAft>
            </a:pPr>
            <a:r>
              <a:rPr lang="en-GB" altLang="en-US" sz="2200" b="1" dirty="0"/>
              <a:t>Report your arrival to the designated person. This may be the Course Director or Event Control</a:t>
            </a:r>
          </a:p>
          <a:p>
            <a:pPr eaLnBrk="1" hangingPunct="1">
              <a:spcBef>
                <a:spcPct val="0"/>
              </a:spcBef>
              <a:spcAft>
                <a:spcPts val="800"/>
              </a:spcAft>
            </a:pPr>
            <a:r>
              <a:rPr lang="en-GB" altLang="en-US" sz="2200" b="1" dirty="0"/>
              <a:t>Collect any essential equipment – radio, loudhailer etc.</a:t>
            </a:r>
          </a:p>
          <a:p>
            <a:pPr>
              <a:spcBef>
                <a:spcPct val="0"/>
              </a:spcBef>
              <a:spcAft>
                <a:spcPts val="800"/>
              </a:spcAft>
            </a:pPr>
            <a:r>
              <a:rPr lang="en-GB" altLang="en-US" sz="2200" b="1" dirty="0"/>
              <a:t>Check erection (and subsequent removal / recovery) of course route signage within your sector</a:t>
            </a:r>
          </a:p>
          <a:p>
            <a:pPr>
              <a:spcBef>
                <a:spcPct val="0"/>
              </a:spcBef>
              <a:spcAft>
                <a:spcPts val="800"/>
              </a:spcAft>
            </a:pPr>
            <a:r>
              <a:rPr lang="en-GB" altLang="en-US" sz="2200" b="1" dirty="0"/>
              <a:t>Check your sector for setting up of any drinks / sponge stations, toilets, entertainment points, etc. and delivery of essential on-course equipment – barriers, cones, etc.</a:t>
            </a:r>
          </a:p>
          <a:p>
            <a:pPr>
              <a:spcBef>
                <a:spcPct val="0"/>
              </a:spcBef>
              <a:spcAft>
                <a:spcPts val="800"/>
              </a:spcAft>
            </a:pPr>
            <a:r>
              <a:rPr lang="en-GB" altLang="en-US" sz="2200" b="1" dirty="0"/>
              <a:t>Inspect your sector for obstructions. Request that obstructions are either removed or for protection and / or diversions to be provided around remaining obstructions</a:t>
            </a:r>
            <a:endParaRPr lang="en-GB" altLang="en-US" sz="2200" dirty="0"/>
          </a:p>
        </p:txBody>
      </p:sp>
      <p:sp>
        <p:nvSpPr>
          <p:cNvPr id="2" name="Slide Number Placeholder 1">
            <a:extLst>
              <a:ext uri="{FF2B5EF4-FFF2-40B4-BE49-F238E27FC236}">
                <a16:creationId xmlns:a16="http://schemas.microsoft.com/office/drawing/2014/main" id="{EBEB1DC2-4DD4-83E3-B872-049B4A85D12A}"/>
              </a:ext>
            </a:extLst>
          </p:cNvPr>
          <p:cNvSpPr>
            <a:spLocks noGrp="1"/>
          </p:cNvSpPr>
          <p:nvPr>
            <p:ph type="sldNum" sz="quarter" idx="10"/>
          </p:nvPr>
        </p:nvSpPr>
        <p:spPr/>
        <p:txBody>
          <a:bodyPr/>
          <a:lstStyle/>
          <a:p>
            <a:fld id="{65AC437F-3065-49F1-B890-BE722D1777D9}" type="slidenum">
              <a:rPr lang="en-GB" smtClean="0"/>
              <a:t>22</a:t>
            </a:fld>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B490258F-1D56-F72B-443E-564EFB77CD78}"/>
              </a:ext>
            </a:extLst>
          </p:cNvPr>
          <p:cNvSpPr>
            <a:spLocks noGrp="1"/>
          </p:cNvSpPr>
          <p:nvPr>
            <p:ph type="title"/>
          </p:nvPr>
        </p:nvSpPr>
        <p:spPr>
          <a:xfrm>
            <a:off x="413792" y="1098479"/>
            <a:ext cx="5899282" cy="533400"/>
          </a:xfrm>
        </p:spPr>
        <p:txBody>
          <a:bodyPr/>
          <a:lstStyle/>
          <a:p>
            <a:r>
              <a:rPr lang="en-US" altLang="en-US" sz="2400" dirty="0">
                <a:solidFill>
                  <a:srgbClr val="00367C"/>
                </a:solidFill>
              </a:rPr>
              <a:t>Phases of Preparation 5 – Race Day</a:t>
            </a:r>
            <a:endParaRPr lang="en-GB" altLang="en-US" sz="2400" dirty="0"/>
          </a:p>
        </p:txBody>
      </p:sp>
      <p:sp>
        <p:nvSpPr>
          <p:cNvPr id="17411" name="Content Placeholder 2">
            <a:extLst>
              <a:ext uri="{FF2B5EF4-FFF2-40B4-BE49-F238E27FC236}">
                <a16:creationId xmlns:a16="http://schemas.microsoft.com/office/drawing/2014/main" id="{337DE9A6-BAC0-2700-1334-3FA47D8EC1B7}"/>
              </a:ext>
            </a:extLst>
          </p:cNvPr>
          <p:cNvSpPr>
            <a:spLocks noGrp="1"/>
          </p:cNvSpPr>
          <p:nvPr>
            <p:ph idx="1"/>
          </p:nvPr>
        </p:nvSpPr>
        <p:spPr>
          <a:xfrm>
            <a:off x="413792" y="1451427"/>
            <a:ext cx="8352928" cy="4904923"/>
          </a:xfrm>
        </p:spPr>
        <p:txBody>
          <a:bodyPr/>
          <a:lstStyle/>
          <a:p>
            <a:pPr eaLnBrk="1" hangingPunct="1">
              <a:spcBef>
                <a:spcPct val="0"/>
              </a:spcBef>
              <a:spcAft>
                <a:spcPts val="0"/>
              </a:spcAft>
              <a:buFontTx/>
              <a:buNone/>
            </a:pPr>
            <a:r>
              <a:rPr lang="en-GB" altLang="en-US" sz="2200" b="1" dirty="0"/>
              <a:t>Pre-Race Personnel Checks and Deployment:</a:t>
            </a:r>
          </a:p>
          <a:p>
            <a:pPr eaLnBrk="1" hangingPunct="1">
              <a:spcBef>
                <a:spcPct val="0"/>
              </a:spcBef>
              <a:spcAft>
                <a:spcPts val="800"/>
              </a:spcAft>
            </a:pPr>
            <a:r>
              <a:rPr lang="en-GB" altLang="en-US" sz="2200" b="1" dirty="0"/>
              <a:t>Check course marshals / stewards attendance and confirm their readiness for implementation of road closures, traffic management (where relevant), directing runners and spectators / pedestrians, manning drink / sponge stations, toilets, entertainment points, etc. within your sector</a:t>
            </a:r>
          </a:p>
          <a:p>
            <a:pPr eaLnBrk="1" hangingPunct="1">
              <a:spcBef>
                <a:spcPct val="0"/>
              </a:spcBef>
              <a:spcAft>
                <a:spcPts val="800"/>
              </a:spcAft>
            </a:pPr>
            <a:r>
              <a:rPr lang="en-GB" altLang="en-US" sz="2200" b="1" dirty="0"/>
              <a:t>Arrange re-deployment of course marshals / stewards as necessary to resolve any attendance shortfalls, or to address any identified additional hazards / measures</a:t>
            </a:r>
          </a:p>
          <a:p>
            <a:pPr eaLnBrk="1" hangingPunct="1">
              <a:spcBef>
                <a:spcPct val="0"/>
              </a:spcBef>
              <a:spcAft>
                <a:spcPts val="800"/>
              </a:spcAft>
            </a:pPr>
            <a:r>
              <a:rPr lang="en-GB" altLang="en-US" sz="2200" b="1" dirty="0"/>
              <a:t>Supervise final course marshals / stewards’ briefing</a:t>
            </a:r>
          </a:p>
          <a:p>
            <a:pPr eaLnBrk="1" hangingPunct="1">
              <a:spcBef>
                <a:spcPct val="0"/>
              </a:spcBef>
              <a:spcAft>
                <a:spcPts val="800"/>
              </a:spcAft>
            </a:pPr>
            <a:r>
              <a:rPr lang="en-GB" altLang="en-US" sz="2200" b="1" dirty="0"/>
              <a:t>Monitor deployment of on course first aid and medical resources within your sector</a:t>
            </a:r>
          </a:p>
          <a:p>
            <a:pPr eaLnBrk="1" hangingPunct="1">
              <a:spcBef>
                <a:spcPct val="0"/>
              </a:spcBef>
            </a:pPr>
            <a:r>
              <a:rPr lang="en-GB" altLang="en-US" sz="2200" b="1" dirty="0"/>
              <a:t>Liaise with police deployed in your sector, if applicable</a:t>
            </a:r>
          </a:p>
        </p:txBody>
      </p:sp>
      <p:sp>
        <p:nvSpPr>
          <p:cNvPr id="2" name="Slide Number Placeholder 1">
            <a:extLst>
              <a:ext uri="{FF2B5EF4-FFF2-40B4-BE49-F238E27FC236}">
                <a16:creationId xmlns:a16="http://schemas.microsoft.com/office/drawing/2014/main" id="{4476C1C7-6E9F-525F-278F-0E9469EA51F2}"/>
              </a:ext>
            </a:extLst>
          </p:cNvPr>
          <p:cNvSpPr>
            <a:spLocks noGrp="1"/>
          </p:cNvSpPr>
          <p:nvPr>
            <p:ph type="sldNum" sz="quarter" idx="10"/>
          </p:nvPr>
        </p:nvSpPr>
        <p:spPr/>
        <p:txBody>
          <a:bodyPr/>
          <a:lstStyle/>
          <a:p>
            <a:fld id="{65AC437F-3065-49F1-B890-BE722D1777D9}" type="slidenum">
              <a:rPr lang="en-GB" smtClean="0"/>
              <a:t>23</a:t>
            </a:fld>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A5A574AA-44D3-9831-B44B-93F95B54C601}"/>
              </a:ext>
            </a:extLst>
          </p:cNvPr>
          <p:cNvSpPr>
            <a:spLocks noGrp="1"/>
          </p:cNvSpPr>
          <p:nvPr>
            <p:ph type="title"/>
          </p:nvPr>
        </p:nvSpPr>
        <p:spPr>
          <a:xfrm>
            <a:off x="341784" y="1124744"/>
            <a:ext cx="6119812" cy="533400"/>
          </a:xfrm>
        </p:spPr>
        <p:txBody>
          <a:bodyPr/>
          <a:lstStyle/>
          <a:p>
            <a:r>
              <a:rPr lang="en-US" altLang="en-US" sz="2400" dirty="0">
                <a:solidFill>
                  <a:srgbClr val="00367C"/>
                </a:solidFill>
              </a:rPr>
              <a:t>Phases of Preparation 6 – Race Day	</a:t>
            </a:r>
            <a:endParaRPr lang="en-GB" altLang="en-US" sz="2400" dirty="0"/>
          </a:p>
        </p:txBody>
      </p:sp>
      <p:sp>
        <p:nvSpPr>
          <p:cNvPr id="9219" name="Content Placeholder 2">
            <a:extLst>
              <a:ext uri="{FF2B5EF4-FFF2-40B4-BE49-F238E27FC236}">
                <a16:creationId xmlns:a16="http://schemas.microsoft.com/office/drawing/2014/main" id="{0F88F3A2-EAE2-DC8A-23B9-961795337679}"/>
              </a:ext>
            </a:extLst>
          </p:cNvPr>
          <p:cNvSpPr>
            <a:spLocks noGrp="1"/>
          </p:cNvSpPr>
          <p:nvPr>
            <p:ph idx="1"/>
          </p:nvPr>
        </p:nvSpPr>
        <p:spPr>
          <a:xfrm>
            <a:off x="341784" y="1536441"/>
            <a:ext cx="8496943" cy="5184576"/>
          </a:xfrm>
        </p:spPr>
        <p:txBody>
          <a:bodyPr/>
          <a:lstStyle/>
          <a:p>
            <a:pPr eaLnBrk="1" hangingPunct="1">
              <a:spcBef>
                <a:spcPct val="0"/>
              </a:spcBef>
              <a:spcAft>
                <a:spcPts val="0"/>
              </a:spcAft>
              <a:buFontTx/>
              <a:buNone/>
              <a:defRPr/>
            </a:pPr>
            <a:r>
              <a:rPr lang="en-GB" altLang="en-US" sz="2200" b="1" dirty="0"/>
              <a:t>During the Race:</a:t>
            </a:r>
          </a:p>
          <a:p>
            <a:pPr eaLnBrk="1" hangingPunct="1">
              <a:spcBef>
                <a:spcPct val="0"/>
              </a:spcBef>
              <a:spcAft>
                <a:spcPts val="1200"/>
              </a:spcAft>
              <a:defRPr/>
            </a:pPr>
            <a:r>
              <a:rPr lang="en-GB" altLang="en-US" sz="2200" b="1" dirty="0"/>
              <a:t>Ensure implementation of any special arrangements agreed prior to the event to facilitate access to adjoining properties, pedestrian crossing points, etc. within your sector</a:t>
            </a:r>
          </a:p>
          <a:p>
            <a:pPr>
              <a:spcBef>
                <a:spcPct val="0"/>
              </a:spcBef>
              <a:spcAft>
                <a:spcPts val="800"/>
              </a:spcAft>
              <a:defRPr/>
            </a:pPr>
            <a:r>
              <a:rPr lang="en-GB" altLang="en-US" sz="2200" b="1" dirty="0"/>
              <a:t>Monitor your sector throughout the event for any additional obstructions created after your pre-race inspection, or other H&amp;S issues identified in the progress of the race</a:t>
            </a:r>
          </a:p>
          <a:p>
            <a:pPr eaLnBrk="1" hangingPunct="1">
              <a:spcBef>
                <a:spcPct val="0"/>
              </a:spcBef>
              <a:spcAft>
                <a:spcPts val="800"/>
              </a:spcAft>
              <a:defRPr/>
            </a:pPr>
            <a:r>
              <a:rPr lang="en-GB" altLang="en-US" sz="2200" b="1" dirty="0"/>
              <a:t>Report to the Course Director or Event Control on race progress through your sector</a:t>
            </a:r>
          </a:p>
          <a:p>
            <a:pPr>
              <a:spcBef>
                <a:spcPct val="0"/>
              </a:spcBef>
              <a:defRPr/>
            </a:pPr>
            <a:r>
              <a:rPr lang="en-GB" altLang="en-US" sz="2200" b="1" dirty="0"/>
              <a:t>Maintain a log of incidents and timings occurring during the event (plus photos / video where appropriate), to assist the de-brief process and any formal accident / incident reporting</a:t>
            </a:r>
          </a:p>
        </p:txBody>
      </p:sp>
      <p:sp>
        <p:nvSpPr>
          <p:cNvPr id="2" name="Slide Number Placeholder 1">
            <a:extLst>
              <a:ext uri="{FF2B5EF4-FFF2-40B4-BE49-F238E27FC236}">
                <a16:creationId xmlns:a16="http://schemas.microsoft.com/office/drawing/2014/main" id="{A9F9BBC1-6839-8E15-3692-0809C8868ED9}"/>
              </a:ext>
            </a:extLst>
          </p:cNvPr>
          <p:cNvSpPr>
            <a:spLocks noGrp="1"/>
          </p:cNvSpPr>
          <p:nvPr>
            <p:ph type="sldNum" sz="quarter" idx="10"/>
          </p:nvPr>
        </p:nvSpPr>
        <p:spPr/>
        <p:txBody>
          <a:bodyPr/>
          <a:lstStyle/>
          <a:p>
            <a:fld id="{65AC437F-3065-49F1-B890-BE722D1777D9}" type="slidenum">
              <a:rPr lang="en-GB" smtClean="0"/>
              <a:t>24</a:t>
            </a:fld>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4BBBF828-8D12-D934-03FB-CCB9A20623DF}"/>
              </a:ext>
            </a:extLst>
          </p:cNvPr>
          <p:cNvSpPr>
            <a:spLocks noGrp="1"/>
          </p:cNvSpPr>
          <p:nvPr>
            <p:ph type="title"/>
          </p:nvPr>
        </p:nvSpPr>
        <p:spPr>
          <a:xfrm>
            <a:off x="558812" y="1340768"/>
            <a:ext cx="5601506" cy="533400"/>
          </a:xfrm>
        </p:spPr>
        <p:txBody>
          <a:bodyPr/>
          <a:lstStyle/>
          <a:p>
            <a:r>
              <a:rPr lang="en-US" altLang="en-US" sz="2400" dirty="0">
                <a:solidFill>
                  <a:srgbClr val="00367C"/>
                </a:solidFill>
              </a:rPr>
              <a:t>Phases of Preparation 7 – Race Day</a:t>
            </a:r>
            <a:endParaRPr lang="en-GB" altLang="en-US" sz="2400" dirty="0"/>
          </a:p>
        </p:txBody>
      </p:sp>
      <p:sp>
        <p:nvSpPr>
          <p:cNvPr id="19459" name="Content Placeholder 2">
            <a:extLst>
              <a:ext uri="{FF2B5EF4-FFF2-40B4-BE49-F238E27FC236}">
                <a16:creationId xmlns:a16="http://schemas.microsoft.com/office/drawing/2014/main" id="{AE9EA618-E851-1A44-8343-58038C8CDDB8}"/>
              </a:ext>
            </a:extLst>
          </p:cNvPr>
          <p:cNvSpPr>
            <a:spLocks noGrp="1"/>
          </p:cNvSpPr>
          <p:nvPr>
            <p:ph idx="1"/>
          </p:nvPr>
        </p:nvSpPr>
        <p:spPr>
          <a:xfrm>
            <a:off x="558812" y="1762421"/>
            <a:ext cx="8062888" cy="4511526"/>
          </a:xfrm>
        </p:spPr>
        <p:txBody>
          <a:bodyPr/>
          <a:lstStyle/>
          <a:p>
            <a:pPr eaLnBrk="1" hangingPunct="1">
              <a:spcBef>
                <a:spcPct val="0"/>
              </a:spcBef>
              <a:spcAft>
                <a:spcPts val="0"/>
              </a:spcAft>
              <a:buFontTx/>
              <a:buNone/>
            </a:pPr>
            <a:r>
              <a:rPr lang="en-GB" altLang="en-US" sz="2200" b="1" dirty="0"/>
              <a:t>Final Sign Off and Stand Down:</a:t>
            </a:r>
          </a:p>
          <a:p>
            <a:pPr>
              <a:spcBef>
                <a:spcPct val="0"/>
              </a:spcBef>
              <a:spcAft>
                <a:spcPts val="1200"/>
              </a:spcAft>
            </a:pPr>
            <a:r>
              <a:rPr lang="en-GB" altLang="en-US" sz="2200" b="1" dirty="0"/>
              <a:t>Confirm implementation of standing down your course marshals / stewards and medical teams from your sector, leading to final sign off after the last runners have passed</a:t>
            </a:r>
          </a:p>
          <a:p>
            <a:pPr>
              <a:spcBef>
                <a:spcPct val="0"/>
              </a:spcBef>
              <a:spcAft>
                <a:spcPts val="1200"/>
              </a:spcAft>
            </a:pPr>
            <a:r>
              <a:rPr lang="en-GB" altLang="en-US" sz="2200" b="1" dirty="0"/>
              <a:t>Confirm implementation of lifting traffic and crowd / pedestrian management equipment from your sector (where relevant)</a:t>
            </a:r>
          </a:p>
          <a:p>
            <a:pPr eaLnBrk="1" hangingPunct="1">
              <a:spcBef>
                <a:spcPct val="0"/>
              </a:spcBef>
              <a:spcAft>
                <a:spcPts val="1200"/>
              </a:spcAft>
            </a:pPr>
            <a:r>
              <a:rPr lang="en-GB" altLang="en-US" sz="2200" b="1" dirty="0"/>
              <a:t>Supervise the clearance, recovery of equipment, litter picking, refuse collection, etc. from your sector</a:t>
            </a:r>
          </a:p>
          <a:p>
            <a:pPr eaLnBrk="1" hangingPunct="1">
              <a:spcBef>
                <a:spcPct val="0"/>
              </a:spcBef>
            </a:pPr>
            <a:r>
              <a:rPr lang="en-GB" altLang="en-US" sz="2200" b="1" dirty="0"/>
              <a:t>Confirm your stand down to the designated person and return any equipment before departure</a:t>
            </a:r>
          </a:p>
          <a:p>
            <a:endParaRPr lang="en-GB" altLang="en-US" dirty="0"/>
          </a:p>
        </p:txBody>
      </p:sp>
      <p:sp>
        <p:nvSpPr>
          <p:cNvPr id="2" name="Slide Number Placeholder 1">
            <a:extLst>
              <a:ext uri="{FF2B5EF4-FFF2-40B4-BE49-F238E27FC236}">
                <a16:creationId xmlns:a16="http://schemas.microsoft.com/office/drawing/2014/main" id="{DF6BD357-40F9-478B-C15C-1DA7B714DE12}"/>
              </a:ext>
            </a:extLst>
          </p:cNvPr>
          <p:cNvSpPr>
            <a:spLocks noGrp="1"/>
          </p:cNvSpPr>
          <p:nvPr>
            <p:ph type="sldNum" sz="quarter" idx="10"/>
          </p:nvPr>
        </p:nvSpPr>
        <p:spPr/>
        <p:txBody>
          <a:bodyPr/>
          <a:lstStyle/>
          <a:p>
            <a:fld id="{65AC437F-3065-49F1-B890-BE722D1777D9}" type="slidenum">
              <a:rPr lang="en-GB" smtClean="0"/>
              <a:t>25</a:t>
            </a:fld>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B3F2EF67-F680-887B-C53A-E44CA24B6F24}"/>
              </a:ext>
            </a:extLst>
          </p:cNvPr>
          <p:cNvSpPr>
            <a:spLocks noGrp="1"/>
          </p:cNvSpPr>
          <p:nvPr>
            <p:ph type="title"/>
          </p:nvPr>
        </p:nvSpPr>
        <p:spPr>
          <a:xfrm>
            <a:off x="594816" y="1858952"/>
            <a:ext cx="6119812" cy="533400"/>
          </a:xfrm>
        </p:spPr>
        <p:txBody>
          <a:bodyPr/>
          <a:lstStyle/>
          <a:p>
            <a:r>
              <a:rPr lang="en-US" altLang="en-US" sz="2400" dirty="0">
                <a:solidFill>
                  <a:srgbClr val="00367C"/>
                </a:solidFill>
              </a:rPr>
              <a:t>Phases of Preparation 8 – Post Race</a:t>
            </a:r>
            <a:endParaRPr lang="en-GB" altLang="en-US" sz="2400" dirty="0"/>
          </a:p>
        </p:txBody>
      </p:sp>
      <p:sp>
        <p:nvSpPr>
          <p:cNvPr id="20483" name="Content Placeholder 2">
            <a:extLst>
              <a:ext uri="{FF2B5EF4-FFF2-40B4-BE49-F238E27FC236}">
                <a16:creationId xmlns:a16="http://schemas.microsoft.com/office/drawing/2014/main" id="{4ECDB968-A693-7A2F-30DF-98FF9E1053A5}"/>
              </a:ext>
            </a:extLst>
          </p:cNvPr>
          <p:cNvSpPr>
            <a:spLocks noGrp="1"/>
          </p:cNvSpPr>
          <p:nvPr>
            <p:ph idx="1"/>
          </p:nvPr>
        </p:nvSpPr>
        <p:spPr>
          <a:xfrm>
            <a:off x="594816" y="2361580"/>
            <a:ext cx="7990880" cy="2669354"/>
          </a:xfrm>
        </p:spPr>
        <p:txBody>
          <a:bodyPr/>
          <a:lstStyle/>
          <a:p>
            <a:pPr eaLnBrk="1" hangingPunct="1">
              <a:spcBef>
                <a:spcPct val="0"/>
              </a:spcBef>
              <a:spcAft>
                <a:spcPts val="1200"/>
              </a:spcAft>
            </a:pPr>
            <a:r>
              <a:rPr lang="en-GB" altLang="en-US" sz="2200" b="1" dirty="0"/>
              <a:t>Collate and return attendance records and expenses claims for your sector volunteers (and contractors)</a:t>
            </a:r>
          </a:p>
          <a:p>
            <a:pPr eaLnBrk="1" hangingPunct="1">
              <a:spcBef>
                <a:spcPct val="0"/>
              </a:spcBef>
              <a:spcAft>
                <a:spcPts val="800"/>
              </a:spcAft>
            </a:pPr>
            <a:r>
              <a:rPr lang="en-GB" altLang="en-US" sz="2200" b="1" dirty="0"/>
              <a:t>Provide a post-race debrief report on course route management, including a review of course route safety measures identified in the event risk assessment for your sector</a:t>
            </a:r>
          </a:p>
          <a:p>
            <a:pPr marL="0" indent="0" algn="ctr" eaLnBrk="1" hangingPunct="1">
              <a:spcBef>
                <a:spcPct val="0"/>
              </a:spcBef>
              <a:buNone/>
            </a:pPr>
            <a:r>
              <a:rPr lang="en-GB" altLang="en-US" sz="2200" b="1" dirty="0"/>
              <a:t>Take a deep breath….</a:t>
            </a:r>
          </a:p>
        </p:txBody>
      </p:sp>
      <p:sp>
        <p:nvSpPr>
          <p:cNvPr id="2" name="Slide Number Placeholder 1">
            <a:extLst>
              <a:ext uri="{FF2B5EF4-FFF2-40B4-BE49-F238E27FC236}">
                <a16:creationId xmlns:a16="http://schemas.microsoft.com/office/drawing/2014/main" id="{D8AA2CE0-A3A4-CF0B-8B83-0F3DB0462879}"/>
              </a:ext>
            </a:extLst>
          </p:cNvPr>
          <p:cNvSpPr>
            <a:spLocks noGrp="1"/>
          </p:cNvSpPr>
          <p:nvPr>
            <p:ph type="sldNum" sz="quarter" idx="10"/>
          </p:nvPr>
        </p:nvSpPr>
        <p:spPr/>
        <p:txBody>
          <a:bodyPr/>
          <a:lstStyle/>
          <a:p>
            <a:fld id="{65AC437F-3065-49F1-B890-BE722D1777D9}" type="slidenum">
              <a:rPr lang="en-GB" smtClean="0"/>
              <a:t>26</a:t>
            </a:fld>
            <a:endParaRPr lang="en-GB"/>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BB1008A0-8380-BBAA-D0AE-38BE34246E5A}"/>
              </a:ext>
            </a:extLst>
          </p:cNvPr>
          <p:cNvSpPr>
            <a:spLocks noGrp="1"/>
          </p:cNvSpPr>
          <p:nvPr>
            <p:ph type="title"/>
          </p:nvPr>
        </p:nvSpPr>
        <p:spPr>
          <a:xfrm>
            <a:off x="982701" y="1815480"/>
            <a:ext cx="4612413" cy="533400"/>
          </a:xfrm>
        </p:spPr>
        <p:txBody>
          <a:bodyPr/>
          <a:lstStyle/>
          <a:p>
            <a:pPr>
              <a:spcBef>
                <a:spcPct val="20000"/>
              </a:spcBef>
            </a:pPr>
            <a:r>
              <a:rPr lang="en-US" altLang="en-US" sz="2800" dirty="0">
                <a:solidFill>
                  <a:srgbClr val="00367C"/>
                </a:solidFill>
              </a:rPr>
              <a:t>End of Module Questions</a:t>
            </a:r>
          </a:p>
        </p:txBody>
      </p:sp>
      <p:sp>
        <p:nvSpPr>
          <p:cNvPr id="2" name="Slide Number Placeholder 1">
            <a:extLst>
              <a:ext uri="{FF2B5EF4-FFF2-40B4-BE49-F238E27FC236}">
                <a16:creationId xmlns:a16="http://schemas.microsoft.com/office/drawing/2014/main" id="{F880C6E1-0F99-5735-883B-37D5E29AE5E3}"/>
              </a:ext>
            </a:extLst>
          </p:cNvPr>
          <p:cNvSpPr>
            <a:spLocks noGrp="1"/>
          </p:cNvSpPr>
          <p:nvPr>
            <p:ph type="sldNum" sz="quarter" idx="10"/>
          </p:nvPr>
        </p:nvSpPr>
        <p:spPr/>
        <p:txBody>
          <a:bodyPr/>
          <a:lstStyle/>
          <a:p>
            <a:fld id="{65AC437F-3065-49F1-B890-BE722D1777D9}" type="slidenum">
              <a:rPr lang="en-GB" smtClean="0"/>
              <a:t>27</a:t>
            </a:fld>
            <a:endParaRPr lang="en-GB"/>
          </a:p>
        </p:txBody>
      </p:sp>
      <p:sp>
        <p:nvSpPr>
          <p:cNvPr id="3" name="Content Placeholder 2">
            <a:extLst>
              <a:ext uri="{FF2B5EF4-FFF2-40B4-BE49-F238E27FC236}">
                <a16:creationId xmlns:a16="http://schemas.microsoft.com/office/drawing/2014/main" id="{1CA03749-6065-D185-3FEE-3C39AE7CC40C}"/>
              </a:ext>
            </a:extLst>
          </p:cNvPr>
          <p:cNvSpPr>
            <a:spLocks noGrp="1"/>
          </p:cNvSpPr>
          <p:nvPr>
            <p:ph idx="1"/>
          </p:nvPr>
        </p:nvSpPr>
        <p:spPr>
          <a:xfrm>
            <a:off x="985955" y="2348880"/>
            <a:ext cx="7208601" cy="3028529"/>
          </a:xfrm>
        </p:spPr>
        <p:txBody>
          <a:bodyPr/>
          <a:lstStyle/>
          <a:p>
            <a:pPr>
              <a:spcBef>
                <a:spcPct val="0"/>
              </a:spcBef>
              <a:spcAft>
                <a:spcPts val="800"/>
              </a:spcAft>
              <a:buClrTx/>
            </a:pPr>
            <a:r>
              <a:rPr lang="en-GB" altLang="en-US" sz="2400" b="1" dirty="0">
                <a:latin typeface="+mn-lt"/>
                <a:cs typeface="Arial" panose="020B0604020202020204" pitchFamily="34" charset="0"/>
              </a:rPr>
              <a:t>End of module questions must be completed by the candidate, with answers inserted into your level 2 Self-Paced Module Return Form.</a:t>
            </a:r>
          </a:p>
          <a:p>
            <a:pPr>
              <a:spcBef>
                <a:spcPct val="0"/>
              </a:spcBef>
              <a:spcAft>
                <a:spcPts val="1200"/>
              </a:spcAft>
              <a:buClrTx/>
            </a:pPr>
            <a:r>
              <a:rPr lang="en-GB" altLang="en-US" sz="2400" b="1" i="1" dirty="0">
                <a:solidFill>
                  <a:srgbClr val="0070C0"/>
                </a:solidFill>
                <a:latin typeface="+mn-lt"/>
                <a:cs typeface="Arial" panose="020B0604020202020204" pitchFamily="34" charset="0"/>
              </a:rPr>
              <a:t>You may need to complete some additional research to assist you in answering and justifying your answers to the questions for this module</a:t>
            </a:r>
            <a:r>
              <a:rPr lang="en-GB" altLang="en-US" sz="2400" b="1" i="1" dirty="0">
                <a:solidFill>
                  <a:srgbClr val="0070C0"/>
                </a:solidFill>
                <a:cs typeface="Arial" panose="020B0604020202020204" pitchFamily="34" charset="0"/>
              </a:rPr>
              <a:t>.</a:t>
            </a:r>
          </a:p>
          <a:p>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BB1008A0-8380-BBAA-D0AE-38BE34246E5A}"/>
              </a:ext>
            </a:extLst>
          </p:cNvPr>
          <p:cNvSpPr>
            <a:spLocks noGrp="1"/>
          </p:cNvSpPr>
          <p:nvPr>
            <p:ph type="title"/>
          </p:nvPr>
        </p:nvSpPr>
        <p:spPr>
          <a:xfrm>
            <a:off x="665821" y="1299054"/>
            <a:ext cx="6119812" cy="533400"/>
          </a:xfrm>
        </p:spPr>
        <p:txBody>
          <a:bodyPr/>
          <a:lstStyle/>
          <a:p>
            <a:pPr>
              <a:spcBef>
                <a:spcPct val="20000"/>
              </a:spcBef>
            </a:pPr>
            <a:r>
              <a:rPr lang="en-US" altLang="en-US" sz="2400" dirty="0">
                <a:solidFill>
                  <a:srgbClr val="00367C"/>
                </a:solidFill>
              </a:rPr>
              <a:t>Sector Marshal – Questions 1</a:t>
            </a:r>
          </a:p>
        </p:txBody>
      </p:sp>
      <p:sp>
        <p:nvSpPr>
          <p:cNvPr id="9219" name="Content Placeholder 2">
            <a:extLst>
              <a:ext uri="{FF2B5EF4-FFF2-40B4-BE49-F238E27FC236}">
                <a16:creationId xmlns:a16="http://schemas.microsoft.com/office/drawing/2014/main" id="{F4C1A41E-E719-D249-5FCD-B538816FB1A9}"/>
              </a:ext>
            </a:extLst>
          </p:cNvPr>
          <p:cNvSpPr>
            <a:spLocks noGrp="1"/>
          </p:cNvSpPr>
          <p:nvPr>
            <p:ph idx="1"/>
          </p:nvPr>
        </p:nvSpPr>
        <p:spPr>
          <a:xfrm>
            <a:off x="665821" y="1802559"/>
            <a:ext cx="7848870" cy="4499199"/>
          </a:xfrm>
        </p:spPr>
        <p:txBody>
          <a:bodyPr/>
          <a:lstStyle/>
          <a:p>
            <a:pPr>
              <a:spcBef>
                <a:spcPts val="0"/>
              </a:spcBef>
              <a:spcAft>
                <a:spcPts val="800"/>
              </a:spcAft>
              <a:buFont typeface="+mj-lt"/>
              <a:buAutoNum type="arabicPeriod"/>
              <a:defRPr/>
            </a:pPr>
            <a:r>
              <a:rPr lang="en-GB" sz="1800" b="1" dirty="0"/>
              <a:t>What is the Sector Marshals’ prime responsibility? </a:t>
            </a:r>
            <a:r>
              <a:rPr lang="en-GB" sz="1800" b="1" dirty="0">
                <a:solidFill>
                  <a:srgbClr val="0070C0"/>
                </a:solidFill>
              </a:rPr>
              <a:t>(1 mark)</a:t>
            </a:r>
          </a:p>
          <a:p>
            <a:pPr>
              <a:spcBef>
                <a:spcPts val="0"/>
              </a:spcBef>
              <a:spcAft>
                <a:spcPts val="800"/>
              </a:spcAft>
              <a:buFont typeface="+mj-lt"/>
              <a:buAutoNum type="arabicPeriod"/>
              <a:defRPr/>
            </a:pPr>
            <a:r>
              <a:rPr lang="en-GB" sz="1800" b="1" dirty="0"/>
              <a:t>Throughout the module you will have learnt about the interfaces a Sector Marshal may have with race personnel and others, list at least 5 of those key interfaces. </a:t>
            </a:r>
            <a:r>
              <a:rPr lang="en-GB" sz="1800" b="1" dirty="0">
                <a:solidFill>
                  <a:srgbClr val="0070C0"/>
                </a:solidFill>
              </a:rPr>
              <a:t>(5 marks)</a:t>
            </a:r>
          </a:p>
          <a:p>
            <a:pPr>
              <a:spcBef>
                <a:spcPts val="0"/>
              </a:spcBef>
              <a:spcAft>
                <a:spcPts val="0"/>
              </a:spcAft>
              <a:buFont typeface="+mj-lt"/>
              <a:buAutoNum type="arabicPeriod"/>
              <a:defRPr/>
            </a:pPr>
            <a:r>
              <a:rPr lang="en-GB" sz="1800" b="1" dirty="0"/>
              <a:t>Where are you most likely to find a Sector Marshal in action:</a:t>
            </a:r>
          </a:p>
          <a:p>
            <a:pPr marL="396000" indent="0">
              <a:spcBef>
                <a:spcPts val="0"/>
              </a:spcBef>
              <a:spcAft>
                <a:spcPts val="0"/>
              </a:spcAft>
              <a:buNone/>
              <a:defRPr/>
            </a:pPr>
            <a:r>
              <a:rPr lang="en-GB" sz="1800" b="1" dirty="0">
                <a:solidFill>
                  <a:srgbClr val="0070C0"/>
                </a:solidFill>
              </a:rPr>
              <a:t>(1 mark)</a:t>
            </a:r>
          </a:p>
          <a:p>
            <a:pPr marL="774000" lvl="1" indent="-342000">
              <a:spcBef>
                <a:spcPts val="0"/>
              </a:spcBef>
              <a:spcAft>
                <a:spcPts val="0"/>
              </a:spcAft>
              <a:buFontTx/>
              <a:buAutoNum type="alphaLcPeriod"/>
              <a:defRPr/>
            </a:pPr>
            <a:r>
              <a:rPr lang="en-GB" b="1" dirty="0"/>
              <a:t>At the Start Area of the race</a:t>
            </a:r>
          </a:p>
          <a:p>
            <a:pPr marL="774000" lvl="1" indent="-342000">
              <a:spcBef>
                <a:spcPts val="0"/>
              </a:spcBef>
              <a:spcAft>
                <a:spcPts val="0"/>
              </a:spcAft>
              <a:buFontTx/>
              <a:buAutoNum type="alphaLcPeriod"/>
              <a:defRPr/>
            </a:pPr>
            <a:r>
              <a:rPr lang="en-GB" b="1" dirty="0"/>
              <a:t>Setting up the Finish Area</a:t>
            </a:r>
          </a:p>
          <a:p>
            <a:pPr marL="774000" lvl="1" indent="-342000">
              <a:spcBef>
                <a:spcPts val="0"/>
              </a:spcBef>
              <a:spcAft>
                <a:spcPts val="0"/>
              </a:spcAft>
              <a:buFontTx/>
              <a:buAutoNum type="alphaLcPeriod"/>
              <a:defRPr/>
            </a:pPr>
            <a:r>
              <a:rPr lang="en-GB" b="1" dirty="0"/>
              <a:t>On a designated section of the course</a:t>
            </a:r>
          </a:p>
          <a:p>
            <a:pPr marL="774000" lvl="1" indent="-342000">
              <a:spcBef>
                <a:spcPts val="0"/>
              </a:spcBef>
              <a:spcAft>
                <a:spcPts val="800"/>
              </a:spcAft>
              <a:buFontTx/>
              <a:buAutoNum type="alphaLcPeriod"/>
              <a:defRPr/>
            </a:pPr>
            <a:r>
              <a:rPr lang="en-GB" b="1"/>
              <a:t>At a </a:t>
            </a:r>
            <a:r>
              <a:rPr lang="en-GB" b="1" dirty="0"/>
              <a:t>refreshments station</a:t>
            </a:r>
          </a:p>
          <a:p>
            <a:pPr>
              <a:spcBef>
                <a:spcPts val="0"/>
              </a:spcBef>
              <a:spcAft>
                <a:spcPts val="800"/>
              </a:spcAft>
              <a:buFont typeface="+mj-lt"/>
              <a:buAutoNum type="arabicPeriod" startAt="4"/>
              <a:defRPr/>
            </a:pPr>
            <a:r>
              <a:rPr lang="en-GB" sz="1800" b="1" dirty="0"/>
              <a:t>True or False? A Sector Marshal has overall responsibility over the marshals that are operating within their sector. </a:t>
            </a:r>
            <a:r>
              <a:rPr lang="en-GB" sz="1800" b="1" dirty="0">
                <a:solidFill>
                  <a:srgbClr val="0070C0"/>
                </a:solidFill>
              </a:rPr>
              <a:t>(1 mark)</a:t>
            </a:r>
            <a:endParaRPr lang="en-GB" sz="1800" b="1" dirty="0"/>
          </a:p>
          <a:p>
            <a:pPr>
              <a:spcBef>
                <a:spcPts val="0"/>
              </a:spcBef>
              <a:spcAft>
                <a:spcPts val="0"/>
              </a:spcAft>
              <a:buFont typeface="+mj-lt"/>
              <a:buAutoNum type="arabicPeriod" startAt="5"/>
              <a:defRPr/>
            </a:pPr>
            <a:r>
              <a:rPr lang="en-GB" sz="1800" b="1" dirty="0"/>
              <a:t>In Pre-Race Preparation, name at least 3 key resources a Sector Marshal will need in preparing for their role. </a:t>
            </a:r>
            <a:r>
              <a:rPr lang="en-GB" sz="1800" b="1" dirty="0">
                <a:solidFill>
                  <a:srgbClr val="0070C0"/>
                </a:solidFill>
              </a:rPr>
              <a:t>(3 marks)</a:t>
            </a:r>
          </a:p>
        </p:txBody>
      </p:sp>
      <p:sp>
        <p:nvSpPr>
          <p:cNvPr id="2" name="Slide Number Placeholder 1">
            <a:extLst>
              <a:ext uri="{FF2B5EF4-FFF2-40B4-BE49-F238E27FC236}">
                <a16:creationId xmlns:a16="http://schemas.microsoft.com/office/drawing/2014/main" id="{F880C6E1-0F99-5735-883B-37D5E29AE5E3}"/>
              </a:ext>
            </a:extLst>
          </p:cNvPr>
          <p:cNvSpPr>
            <a:spLocks noGrp="1"/>
          </p:cNvSpPr>
          <p:nvPr>
            <p:ph type="sldNum" sz="quarter" idx="10"/>
          </p:nvPr>
        </p:nvSpPr>
        <p:spPr/>
        <p:txBody>
          <a:bodyPr/>
          <a:lstStyle/>
          <a:p>
            <a:fld id="{65AC437F-3065-49F1-B890-BE722D1777D9}" type="slidenum">
              <a:rPr lang="en-GB" smtClean="0"/>
              <a:t>28</a:t>
            </a:fld>
            <a:endParaRPr lang="en-GB"/>
          </a:p>
        </p:txBody>
      </p:sp>
    </p:spTree>
    <p:extLst>
      <p:ext uri="{BB962C8B-B14F-4D97-AF65-F5344CB8AC3E}">
        <p14:creationId xmlns:p14="http://schemas.microsoft.com/office/powerpoint/2010/main" val="18754218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3257497-3DD0-5AC2-F177-2332FAFC40FD}"/>
              </a:ext>
            </a:extLst>
          </p:cNvPr>
          <p:cNvSpPr/>
          <p:nvPr/>
        </p:nvSpPr>
        <p:spPr>
          <a:xfrm>
            <a:off x="627809" y="1210592"/>
            <a:ext cx="4578497" cy="461665"/>
          </a:xfrm>
          <a:prstGeom prst="rect">
            <a:avLst/>
          </a:prstGeom>
        </p:spPr>
        <p:txBody>
          <a:bodyPr wrap="none">
            <a:spAutoFit/>
          </a:bodyPr>
          <a:lstStyle/>
          <a:p>
            <a:pPr>
              <a:defRPr/>
            </a:pPr>
            <a:r>
              <a:rPr lang="en-US" altLang="en-US" b="1" dirty="0">
                <a:solidFill>
                  <a:srgbClr val="00367C"/>
                </a:solidFill>
                <a:latin typeface="+mj-lt"/>
              </a:rPr>
              <a:t>Sector Marshal – Questions 2</a:t>
            </a:r>
          </a:p>
        </p:txBody>
      </p:sp>
      <p:sp>
        <p:nvSpPr>
          <p:cNvPr id="22531" name="Rectangle 2">
            <a:extLst>
              <a:ext uri="{FF2B5EF4-FFF2-40B4-BE49-F238E27FC236}">
                <a16:creationId xmlns:a16="http://schemas.microsoft.com/office/drawing/2014/main" id="{3BB8181A-7222-296E-3B52-A54AE3063F1B}"/>
              </a:ext>
            </a:extLst>
          </p:cNvPr>
          <p:cNvSpPr>
            <a:spLocks noChangeArrowheads="1"/>
          </p:cNvSpPr>
          <p:nvPr/>
        </p:nvSpPr>
        <p:spPr bwMode="auto">
          <a:xfrm>
            <a:off x="627809" y="1672257"/>
            <a:ext cx="7920879" cy="4637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96000" indent="-396000">
              <a:spcBef>
                <a:spcPts val="0"/>
              </a:spcBef>
              <a:spcAft>
                <a:spcPts val="800"/>
              </a:spcAft>
              <a:buClrTx/>
              <a:buFont typeface="+mj-lt"/>
              <a:buAutoNum type="arabicPeriod" startAt="6"/>
            </a:pPr>
            <a:r>
              <a:rPr lang="en-GB" altLang="en-US" sz="1800" b="1" dirty="0">
                <a:cs typeface="Arial" panose="020B0604020202020204" pitchFamily="34" charset="0"/>
              </a:rPr>
              <a:t>Outline at least 5 key points a Sector Marshal should include in a Course Marshals’ instructions / briefing. </a:t>
            </a:r>
            <a:r>
              <a:rPr lang="en-GB" altLang="en-US" sz="1800" b="1" dirty="0">
                <a:solidFill>
                  <a:srgbClr val="0070C0"/>
                </a:solidFill>
                <a:cs typeface="Arial" panose="020B0604020202020204" pitchFamily="34" charset="0"/>
              </a:rPr>
              <a:t>(5 marks)</a:t>
            </a:r>
          </a:p>
          <a:p>
            <a:pPr marL="396000" indent="-396000">
              <a:spcBef>
                <a:spcPts val="0"/>
              </a:spcBef>
              <a:spcAft>
                <a:spcPts val="0"/>
              </a:spcAft>
              <a:buClrTx/>
              <a:buFont typeface="+mj-lt"/>
              <a:buAutoNum type="arabicPeriod" startAt="6"/>
            </a:pPr>
            <a:r>
              <a:rPr lang="en-GB" altLang="en-US" sz="1800" b="1" dirty="0">
                <a:cs typeface="Arial" panose="020B0604020202020204" pitchFamily="34" charset="0"/>
              </a:rPr>
              <a:t>On race day, who should a Sector Marshal report to on arrival? </a:t>
            </a:r>
          </a:p>
          <a:p>
            <a:pPr marL="396000" indent="0">
              <a:spcBef>
                <a:spcPts val="0"/>
              </a:spcBef>
              <a:spcAft>
                <a:spcPts val="800"/>
              </a:spcAft>
              <a:buClrTx/>
              <a:buNone/>
            </a:pPr>
            <a:r>
              <a:rPr lang="en-GB" altLang="en-US" sz="1800" b="1" dirty="0">
                <a:solidFill>
                  <a:srgbClr val="0070C0"/>
                </a:solidFill>
                <a:cs typeface="Arial" panose="020B0604020202020204" pitchFamily="34" charset="0"/>
              </a:rPr>
              <a:t>(1 mark)</a:t>
            </a:r>
          </a:p>
          <a:p>
            <a:pPr marL="396000" indent="-396000">
              <a:spcBef>
                <a:spcPts val="0"/>
              </a:spcBef>
              <a:spcAft>
                <a:spcPts val="800"/>
              </a:spcAft>
              <a:buClrTx/>
              <a:buFont typeface="+mj-lt"/>
              <a:buAutoNum type="arabicPeriod" startAt="8"/>
            </a:pPr>
            <a:r>
              <a:rPr lang="en-GB" altLang="en-US" sz="1800" b="1" dirty="0">
                <a:cs typeface="Arial" panose="020B0604020202020204" pitchFamily="34" charset="0"/>
              </a:rPr>
              <a:t>Describe at least 3 Pre-Race checks a Sector Marshal should complete. </a:t>
            </a:r>
            <a:r>
              <a:rPr lang="en-GB" altLang="en-US" sz="1800" b="1" dirty="0">
                <a:solidFill>
                  <a:srgbClr val="0070C0"/>
                </a:solidFill>
                <a:cs typeface="Arial" panose="020B0604020202020204" pitchFamily="34" charset="0"/>
              </a:rPr>
              <a:t>(3 marks)</a:t>
            </a:r>
            <a:endParaRPr lang="en-GB" altLang="en-US" sz="1800" b="1" dirty="0">
              <a:cs typeface="Arial" panose="020B0604020202020204" pitchFamily="34" charset="0"/>
            </a:endParaRPr>
          </a:p>
          <a:p>
            <a:pPr marL="396000" indent="-396000">
              <a:spcBef>
                <a:spcPts val="0"/>
              </a:spcBef>
              <a:spcAft>
                <a:spcPts val="800"/>
              </a:spcAft>
              <a:buClrTx/>
              <a:buFont typeface="+mj-lt"/>
              <a:buAutoNum type="arabicPeriod" startAt="8"/>
            </a:pPr>
            <a:r>
              <a:rPr lang="en-GB" altLang="en-US" sz="1800" b="1" dirty="0">
                <a:cs typeface="Arial" panose="020B0604020202020204" pitchFamily="34" charset="0"/>
              </a:rPr>
              <a:t>What should a Sector Marshal do if any of their allocated Course Marshals fail to report on race day? </a:t>
            </a:r>
            <a:r>
              <a:rPr lang="en-GB" altLang="en-US" sz="1800" b="1" dirty="0">
                <a:solidFill>
                  <a:srgbClr val="0070C0"/>
                </a:solidFill>
                <a:cs typeface="Arial" panose="020B0604020202020204" pitchFamily="34" charset="0"/>
              </a:rPr>
              <a:t>(1 mark)</a:t>
            </a:r>
          </a:p>
          <a:p>
            <a:pPr marL="396000" indent="-396000">
              <a:spcBef>
                <a:spcPts val="0"/>
              </a:spcBef>
              <a:spcAft>
                <a:spcPts val="800"/>
              </a:spcAft>
              <a:buClrTx/>
              <a:buFont typeface="+mj-lt"/>
              <a:buAutoNum type="arabicPeriod" startAt="8"/>
            </a:pPr>
            <a:r>
              <a:rPr lang="en-GB" altLang="en-US" sz="1800" b="1" dirty="0">
                <a:cs typeface="Arial" panose="020B0604020202020204" pitchFamily="34" charset="0"/>
              </a:rPr>
              <a:t>Describe 3 key details a Sector Marshal will need to include in an incident or accident report within their sector. </a:t>
            </a:r>
            <a:r>
              <a:rPr lang="en-GB" altLang="en-US" sz="1800" b="1" dirty="0">
                <a:solidFill>
                  <a:srgbClr val="0070C0"/>
                </a:solidFill>
                <a:cs typeface="Arial" panose="020B0604020202020204" pitchFamily="34" charset="0"/>
              </a:rPr>
              <a:t>(3 marks)</a:t>
            </a:r>
          </a:p>
          <a:p>
            <a:pPr marL="396000" indent="-396000">
              <a:spcBef>
                <a:spcPts val="0"/>
              </a:spcBef>
              <a:spcAft>
                <a:spcPts val="1200"/>
              </a:spcAft>
              <a:buClrTx/>
              <a:buFont typeface="+mj-lt"/>
              <a:buAutoNum type="arabicPeriod" startAt="8"/>
            </a:pPr>
            <a:r>
              <a:rPr lang="en-GB" altLang="en-US" sz="1800" b="1" dirty="0">
                <a:cs typeface="Arial" panose="020B0604020202020204" pitchFamily="34" charset="0"/>
              </a:rPr>
              <a:t>A Course Marshal reports that a runner has taken a short cut, what should the Sector Marshal do? </a:t>
            </a:r>
            <a:r>
              <a:rPr lang="en-GB" altLang="en-US" sz="1800" b="1" dirty="0">
                <a:solidFill>
                  <a:srgbClr val="0070C0"/>
                </a:solidFill>
                <a:cs typeface="Arial" panose="020B0604020202020204" pitchFamily="34" charset="0"/>
              </a:rPr>
              <a:t>(1 mark)</a:t>
            </a:r>
          </a:p>
          <a:p>
            <a:pPr marL="396000" indent="-396000">
              <a:spcBef>
                <a:spcPts val="0"/>
              </a:spcBef>
              <a:spcAft>
                <a:spcPts val="1200"/>
              </a:spcAft>
              <a:buClrTx/>
              <a:buFont typeface="+mj-lt"/>
              <a:buAutoNum type="arabicPeriod" startAt="8"/>
            </a:pPr>
            <a:r>
              <a:rPr lang="en-GB" altLang="en-US" sz="1800" b="1" dirty="0">
                <a:cs typeface="Arial" panose="020B0604020202020204" pitchFamily="34" charset="0"/>
              </a:rPr>
              <a:t>What 2 items of Post Race paperwork will a Sector Marshal need to complete? </a:t>
            </a:r>
            <a:r>
              <a:rPr lang="en-GB" altLang="en-US" sz="1800" b="1" dirty="0">
                <a:solidFill>
                  <a:srgbClr val="0070C0"/>
                </a:solidFill>
                <a:cs typeface="Arial" panose="020B0604020202020204" pitchFamily="34" charset="0"/>
              </a:rPr>
              <a:t>(2 marks)</a:t>
            </a:r>
          </a:p>
        </p:txBody>
      </p:sp>
      <p:sp>
        <p:nvSpPr>
          <p:cNvPr id="3" name="Slide Number Placeholder 2">
            <a:extLst>
              <a:ext uri="{FF2B5EF4-FFF2-40B4-BE49-F238E27FC236}">
                <a16:creationId xmlns:a16="http://schemas.microsoft.com/office/drawing/2014/main" id="{A7A4758F-49D0-C0A6-A9B3-81DFABD7E169}"/>
              </a:ext>
            </a:extLst>
          </p:cNvPr>
          <p:cNvSpPr>
            <a:spLocks noGrp="1"/>
          </p:cNvSpPr>
          <p:nvPr>
            <p:ph type="sldNum" sz="quarter" idx="10"/>
          </p:nvPr>
        </p:nvSpPr>
        <p:spPr/>
        <p:txBody>
          <a:bodyPr/>
          <a:lstStyle/>
          <a:p>
            <a:fld id="{65AC437F-3065-49F1-B890-BE722D1777D9}" type="slidenum">
              <a:rPr lang="en-GB" smtClean="0"/>
              <a:t>29</a:t>
            </a:fld>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21FC52D-9650-EA07-F9F5-65E5B26E9EC3}"/>
              </a:ext>
            </a:extLst>
          </p:cNvPr>
          <p:cNvSpPr/>
          <p:nvPr/>
        </p:nvSpPr>
        <p:spPr>
          <a:xfrm>
            <a:off x="1182313" y="1844824"/>
            <a:ext cx="4030270" cy="461665"/>
          </a:xfrm>
          <a:prstGeom prst="rect">
            <a:avLst/>
          </a:prstGeom>
        </p:spPr>
        <p:txBody>
          <a:bodyPr wrap="none">
            <a:spAutoFit/>
          </a:bodyPr>
          <a:lstStyle/>
          <a:p>
            <a:pPr eaLnBrk="1" hangingPunct="1">
              <a:defRPr/>
            </a:pPr>
            <a:r>
              <a:rPr lang="en-US" altLang="en-US" b="1" dirty="0">
                <a:solidFill>
                  <a:srgbClr val="00367C"/>
                </a:solidFill>
                <a:latin typeface="+mj-lt"/>
                <a:cs typeface="Arial" panose="020B0604020202020204" pitchFamily="34" charset="0"/>
              </a:rPr>
              <a:t>Roles &amp; Responsibilities 1</a:t>
            </a:r>
          </a:p>
        </p:txBody>
      </p:sp>
      <p:sp>
        <p:nvSpPr>
          <p:cNvPr id="3" name="Slide Number Placeholder 2">
            <a:extLst>
              <a:ext uri="{FF2B5EF4-FFF2-40B4-BE49-F238E27FC236}">
                <a16:creationId xmlns:a16="http://schemas.microsoft.com/office/drawing/2014/main" id="{823A876D-2AF8-C962-9DDE-ED992F0BBA95}"/>
              </a:ext>
            </a:extLst>
          </p:cNvPr>
          <p:cNvSpPr>
            <a:spLocks noGrp="1"/>
          </p:cNvSpPr>
          <p:nvPr>
            <p:ph type="sldNum" sz="quarter" idx="10"/>
          </p:nvPr>
        </p:nvSpPr>
        <p:spPr/>
        <p:txBody>
          <a:bodyPr/>
          <a:lstStyle/>
          <a:p>
            <a:fld id="{65AC437F-3065-49F1-B890-BE722D1777D9}" type="slidenum">
              <a:rPr lang="en-GB" smtClean="0"/>
              <a:t>3</a:t>
            </a:fld>
            <a:endParaRPr lang="en-GB" dirty="0"/>
          </a:p>
        </p:txBody>
      </p:sp>
      <p:sp>
        <p:nvSpPr>
          <p:cNvPr id="4" name="Rectangle 2">
            <a:extLst>
              <a:ext uri="{FF2B5EF4-FFF2-40B4-BE49-F238E27FC236}">
                <a16:creationId xmlns:a16="http://schemas.microsoft.com/office/drawing/2014/main" id="{2BDC6BA1-C5F4-60F9-433E-5E8564386383}"/>
              </a:ext>
            </a:extLst>
          </p:cNvPr>
          <p:cNvSpPr>
            <a:spLocks noChangeArrowheads="1"/>
          </p:cNvSpPr>
          <p:nvPr/>
        </p:nvSpPr>
        <p:spPr bwMode="auto">
          <a:xfrm>
            <a:off x="1205731" y="2306908"/>
            <a:ext cx="6769049" cy="2954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1200"/>
              </a:spcAft>
              <a:buClrTx/>
              <a:buFontTx/>
              <a:buNone/>
            </a:pPr>
            <a:r>
              <a:rPr lang="en-GB" altLang="en-US" sz="2200" b="1" dirty="0">
                <a:cs typeface="Arial" panose="020B0604020202020204" pitchFamily="34" charset="0"/>
              </a:rPr>
              <a:t>The Sector Marshals’ prime responsibility is for the safe management of all activities on a designated sector, group of road junctions, area or section of the course route. </a:t>
            </a:r>
          </a:p>
          <a:p>
            <a:pPr eaLnBrk="1" hangingPunct="1">
              <a:spcBef>
                <a:spcPct val="0"/>
              </a:spcBef>
              <a:spcAft>
                <a:spcPts val="1200"/>
              </a:spcAft>
              <a:buClrTx/>
              <a:buFontTx/>
              <a:buNone/>
            </a:pPr>
            <a:r>
              <a:rPr lang="en-GB" altLang="en-US" sz="2200" b="1" i="1" dirty="0">
                <a:cs typeface="Arial" panose="020B0604020202020204" pitchFamily="34" charset="0"/>
              </a:rPr>
              <a:t>Note: Previous knowledge of the event as a marshal or shadowing a sector marshal, and / or experience of working in a similar capacity at other events will be valuable.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7635F8-03E6-4BB2-BE29-5E1E431605A4}"/>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4427E21E-FC82-3531-B840-A76A4D715002}"/>
              </a:ext>
            </a:extLst>
          </p:cNvPr>
          <p:cNvSpPr/>
          <p:nvPr/>
        </p:nvSpPr>
        <p:spPr>
          <a:xfrm>
            <a:off x="627809" y="1210592"/>
            <a:ext cx="4493538" cy="461665"/>
          </a:xfrm>
          <a:prstGeom prst="rect">
            <a:avLst/>
          </a:prstGeom>
        </p:spPr>
        <p:txBody>
          <a:bodyPr wrap="none">
            <a:spAutoFit/>
          </a:bodyPr>
          <a:lstStyle/>
          <a:p>
            <a:pPr>
              <a:defRPr/>
            </a:pPr>
            <a:r>
              <a:rPr lang="en-US" altLang="en-US" b="1" dirty="0">
                <a:solidFill>
                  <a:srgbClr val="00367C"/>
                </a:solidFill>
                <a:latin typeface="+mj-lt"/>
              </a:rPr>
              <a:t>Sector Marshal – Questions 3</a:t>
            </a:r>
          </a:p>
        </p:txBody>
      </p:sp>
      <p:sp>
        <p:nvSpPr>
          <p:cNvPr id="22531" name="Rectangle 2">
            <a:extLst>
              <a:ext uri="{FF2B5EF4-FFF2-40B4-BE49-F238E27FC236}">
                <a16:creationId xmlns:a16="http://schemas.microsoft.com/office/drawing/2014/main" id="{69BAA8AB-3DD7-81C1-E906-700972F7C2FC}"/>
              </a:ext>
            </a:extLst>
          </p:cNvPr>
          <p:cNvSpPr>
            <a:spLocks noChangeArrowheads="1"/>
          </p:cNvSpPr>
          <p:nvPr/>
        </p:nvSpPr>
        <p:spPr bwMode="auto">
          <a:xfrm>
            <a:off x="627809" y="1672257"/>
            <a:ext cx="7920879" cy="4380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0" indent="0">
              <a:spcBef>
                <a:spcPts val="0"/>
              </a:spcBef>
              <a:spcAft>
                <a:spcPts val="800"/>
              </a:spcAft>
              <a:buClrTx/>
              <a:buNone/>
            </a:pPr>
            <a:r>
              <a:rPr lang="en-GB" altLang="en-US" sz="1800" b="1" i="1" dirty="0">
                <a:cs typeface="Arial" panose="020B0604020202020204" pitchFamily="34" charset="0"/>
              </a:rPr>
              <a:t>Now, with your </a:t>
            </a:r>
            <a:r>
              <a:rPr lang="en-GB" altLang="en-US" sz="1800" b="1" i="1" u="sng" dirty="0">
                <a:cs typeface="Arial" panose="020B0604020202020204" pitchFamily="34" charset="0"/>
              </a:rPr>
              <a:t>Course Marshals</a:t>
            </a:r>
            <a:r>
              <a:rPr lang="en-GB" altLang="en-US" sz="1800" b="1" i="1" dirty="0">
                <a:cs typeface="Arial" panose="020B0604020202020204" pitchFamily="34" charset="0"/>
              </a:rPr>
              <a:t> hat on and the benefit of your experience:</a:t>
            </a:r>
          </a:p>
          <a:p>
            <a:pPr marL="396000" indent="-396000">
              <a:spcBef>
                <a:spcPts val="0"/>
              </a:spcBef>
              <a:spcAft>
                <a:spcPts val="0"/>
              </a:spcAft>
              <a:buClrTx/>
              <a:buFont typeface="+mj-lt"/>
              <a:buAutoNum type="arabicPeriod" startAt="13"/>
            </a:pPr>
            <a:r>
              <a:rPr lang="en-GB" altLang="en-US" sz="1800" b="1" dirty="0">
                <a:cs typeface="Arial" panose="020B0604020202020204" pitchFamily="34" charset="0"/>
              </a:rPr>
              <a:t>List at least 5 key resources you think a Course Marshal might need. </a:t>
            </a:r>
            <a:r>
              <a:rPr lang="en-GB" altLang="en-US" sz="1800" b="1" dirty="0">
                <a:solidFill>
                  <a:srgbClr val="0070C0"/>
                </a:solidFill>
                <a:cs typeface="Arial" panose="020B0604020202020204" pitchFamily="34" charset="0"/>
              </a:rPr>
              <a:t>(5 marks)</a:t>
            </a:r>
          </a:p>
          <a:p>
            <a:pPr marL="396000" indent="-396000">
              <a:spcBef>
                <a:spcPts val="0"/>
              </a:spcBef>
              <a:spcAft>
                <a:spcPts val="0"/>
              </a:spcAft>
              <a:buClrTx/>
              <a:buFont typeface="+mj-lt"/>
              <a:buAutoNum type="arabicPeriod" startAt="14"/>
            </a:pPr>
            <a:r>
              <a:rPr lang="en-GB" altLang="en-US" sz="1800" b="1" dirty="0">
                <a:cs typeface="Arial" panose="020B0604020202020204" pitchFamily="34" charset="0"/>
              </a:rPr>
              <a:t>A runner is spotted by a Course Marshal taking a short cut. </a:t>
            </a:r>
          </a:p>
          <a:p>
            <a:pPr marL="792000" indent="-396000">
              <a:spcBef>
                <a:spcPts val="0"/>
              </a:spcBef>
              <a:spcAft>
                <a:spcPts val="0"/>
              </a:spcAft>
              <a:buClrTx/>
              <a:buNone/>
            </a:pPr>
            <a:r>
              <a:rPr lang="en-GB" altLang="en-US" sz="1800" b="1" dirty="0">
                <a:cs typeface="Arial" panose="020B0604020202020204" pitchFamily="34" charset="0"/>
              </a:rPr>
              <a:t>a)	What should the Marshal </a:t>
            </a:r>
            <a:r>
              <a:rPr lang="en-GB" altLang="en-US" sz="1800" b="1" u="sng" dirty="0">
                <a:cs typeface="Arial" panose="020B0604020202020204" pitchFamily="34" charset="0"/>
              </a:rPr>
              <a:t>not</a:t>
            </a:r>
            <a:r>
              <a:rPr lang="en-GB" altLang="en-US" sz="1800" b="1" dirty="0">
                <a:cs typeface="Arial" panose="020B0604020202020204" pitchFamily="34" charset="0"/>
              </a:rPr>
              <a:t> do? </a:t>
            </a:r>
            <a:r>
              <a:rPr lang="en-GB" altLang="en-US" sz="1800" b="1" dirty="0">
                <a:solidFill>
                  <a:srgbClr val="0070C0"/>
                </a:solidFill>
                <a:cs typeface="Arial" panose="020B0604020202020204" pitchFamily="34" charset="0"/>
              </a:rPr>
              <a:t>(1 mark)</a:t>
            </a:r>
            <a:endParaRPr lang="en-GB" altLang="en-US" sz="1800" b="1" dirty="0">
              <a:cs typeface="Arial" panose="020B0604020202020204" pitchFamily="34" charset="0"/>
            </a:endParaRPr>
          </a:p>
          <a:p>
            <a:pPr marL="792000" indent="-396000">
              <a:spcBef>
                <a:spcPts val="0"/>
              </a:spcBef>
              <a:spcAft>
                <a:spcPts val="800"/>
              </a:spcAft>
              <a:buClrTx/>
              <a:buNone/>
            </a:pPr>
            <a:r>
              <a:rPr lang="en-GB" altLang="en-US" sz="1800" b="1" dirty="0">
                <a:cs typeface="Arial" panose="020B0604020202020204" pitchFamily="34" charset="0"/>
              </a:rPr>
              <a:t>b)	What should the Marshal do? </a:t>
            </a:r>
            <a:r>
              <a:rPr lang="en-GB" altLang="en-US" sz="1800" b="1" dirty="0">
                <a:solidFill>
                  <a:srgbClr val="0070C0"/>
                </a:solidFill>
                <a:cs typeface="Arial" panose="020B0604020202020204" pitchFamily="34" charset="0"/>
              </a:rPr>
              <a:t>(1 mark)</a:t>
            </a:r>
            <a:endParaRPr lang="en-GB" altLang="en-US" sz="1800" b="1" dirty="0">
              <a:cs typeface="Arial" panose="020B0604020202020204" pitchFamily="34" charset="0"/>
            </a:endParaRPr>
          </a:p>
          <a:p>
            <a:pPr marL="396000" indent="-396000">
              <a:spcBef>
                <a:spcPts val="0"/>
              </a:spcBef>
              <a:spcAft>
                <a:spcPts val="800"/>
              </a:spcAft>
              <a:buClrTx/>
              <a:buFont typeface="+mj-lt"/>
              <a:buAutoNum type="arabicPeriod" startAt="15"/>
            </a:pPr>
            <a:r>
              <a:rPr lang="en-GB" altLang="en-US" sz="1800" b="1" dirty="0">
                <a:cs typeface="Arial" panose="020B0604020202020204" pitchFamily="34" charset="0"/>
              </a:rPr>
              <a:t>List at least 3 ways you think a Course Marshal can help runners. </a:t>
            </a:r>
            <a:r>
              <a:rPr lang="en-GB" altLang="en-US" sz="1800" b="1" dirty="0">
                <a:solidFill>
                  <a:srgbClr val="0070C0"/>
                </a:solidFill>
                <a:cs typeface="Arial" panose="020B0604020202020204" pitchFamily="34" charset="0"/>
              </a:rPr>
              <a:t>(3 marks)</a:t>
            </a:r>
          </a:p>
          <a:p>
            <a:pPr marL="396000" indent="-396000">
              <a:spcBef>
                <a:spcPts val="0"/>
              </a:spcBef>
              <a:spcAft>
                <a:spcPts val="0"/>
              </a:spcAft>
              <a:buClrTx/>
              <a:buFont typeface="+mj-lt"/>
              <a:buAutoNum type="arabicPeriod" startAt="15"/>
            </a:pPr>
            <a:r>
              <a:rPr lang="en-GB" altLang="en-US" sz="1800" b="1" dirty="0">
                <a:cs typeface="Arial" panose="020B0604020202020204" pitchFamily="34" charset="0"/>
              </a:rPr>
              <a:t>List at least 3 things you think a Course Marshal should </a:t>
            </a:r>
            <a:r>
              <a:rPr lang="en-GB" altLang="en-US" sz="1800" b="1" u="sng" dirty="0">
                <a:cs typeface="Arial" panose="020B0604020202020204" pitchFamily="34" charset="0"/>
              </a:rPr>
              <a:t>not</a:t>
            </a:r>
            <a:r>
              <a:rPr lang="en-GB" altLang="en-US" sz="1800" b="1" dirty="0">
                <a:cs typeface="Arial" panose="020B0604020202020204" pitchFamily="34" charset="0"/>
              </a:rPr>
              <a:t> do.</a:t>
            </a:r>
          </a:p>
          <a:p>
            <a:pPr marL="792000" indent="-396000">
              <a:spcBef>
                <a:spcPts val="0"/>
              </a:spcBef>
              <a:spcAft>
                <a:spcPts val="0"/>
              </a:spcAft>
              <a:buClrTx/>
              <a:buNone/>
            </a:pPr>
            <a:r>
              <a:rPr lang="en-GB" altLang="en-US" sz="1800" b="1" dirty="0">
                <a:solidFill>
                  <a:srgbClr val="0070C0"/>
                </a:solidFill>
                <a:cs typeface="Arial" panose="020B0604020202020204" pitchFamily="34" charset="0"/>
              </a:rPr>
              <a:t>(3 marks)</a:t>
            </a:r>
          </a:p>
          <a:p>
            <a:pPr marL="396000" indent="0">
              <a:spcBef>
                <a:spcPts val="0"/>
              </a:spcBef>
              <a:spcAft>
                <a:spcPts val="800"/>
              </a:spcAft>
              <a:buClrTx/>
              <a:buNone/>
            </a:pPr>
            <a:endParaRPr lang="en-GB" altLang="en-US" sz="1800" b="1" dirty="0">
              <a:solidFill>
                <a:srgbClr val="0070C0"/>
              </a:solidFill>
              <a:cs typeface="Arial" panose="020B0604020202020204" pitchFamily="34" charset="0"/>
            </a:endParaRPr>
          </a:p>
          <a:p>
            <a:pPr marL="396000" indent="0" algn="ctr">
              <a:spcBef>
                <a:spcPts val="0"/>
              </a:spcBef>
              <a:spcAft>
                <a:spcPts val="0"/>
              </a:spcAft>
              <a:buClrTx/>
              <a:buNone/>
            </a:pPr>
            <a:r>
              <a:rPr lang="en-GB" altLang="en-US" sz="1800" b="1" dirty="0">
                <a:solidFill>
                  <a:srgbClr val="0070C0"/>
                </a:solidFill>
                <a:cs typeface="Arial" panose="020B0604020202020204" pitchFamily="34" charset="0"/>
              </a:rPr>
              <a:t>Sector Marshal Questions Total marks = 40</a:t>
            </a:r>
          </a:p>
          <a:p>
            <a:pPr marL="396000" indent="0" algn="ctr">
              <a:spcBef>
                <a:spcPts val="0"/>
              </a:spcBef>
              <a:spcAft>
                <a:spcPts val="0"/>
              </a:spcAft>
              <a:buClrTx/>
              <a:buNone/>
            </a:pPr>
            <a:r>
              <a:rPr lang="en-GB" altLang="en-US" sz="1800" b="1" dirty="0">
                <a:solidFill>
                  <a:srgbClr val="0070C0"/>
                </a:solidFill>
                <a:cs typeface="Arial" panose="020B0604020202020204" pitchFamily="34" charset="0"/>
              </a:rPr>
              <a:t>80% Pass mark = 32</a:t>
            </a:r>
          </a:p>
        </p:txBody>
      </p:sp>
      <p:sp>
        <p:nvSpPr>
          <p:cNvPr id="3" name="Slide Number Placeholder 2">
            <a:extLst>
              <a:ext uri="{FF2B5EF4-FFF2-40B4-BE49-F238E27FC236}">
                <a16:creationId xmlns:a16="http://schemas.microsoft.com/office/drawing/2014/main" id="{4C421E32-85A3-C0F7-C441-12BF958A396E}"/>
              </a:ext>
            </a:extLst>
          </p:cNvPr>
          <p:cNvSpPr>
            <a:spLocks noGrp="1"/>
          </p:cNvSpPr>
          <p:nvPr>
            <p:ph type="sldNum" sz="quarter" idx="10"/>
          </p:nvPr>
        </p:nvSpPr>
        <p:spPr/>
        <p:txBody>
          <a:bodyPr/>
          <a:lstStyle/>
          <a:p>
            <a:fld id="{65AC437F-3065-49F1-B890-BE722D1777D9}" type="slidenum">
              <a:rPr lang="en-GB" smtClean="0"/>
              <a:t>30</a:t>
            </a:fld>
            <a:endParaRPr lang="en-GB" dirty="0"/>
          </a:p>
        </p:txBody>
      </p:sp>
    </p:spTree>
    <p:extLst>
      <p:ext uri="{BB962C8B-B14F-4D97-AF65-F5344CB8AC3E}">
        <p14:creationId xmlns:p14="http://schemas.microsoft.com/office/powerpoint/2010/main" val="2792680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62FC29-79A2-AB1F-8892-3F8FD629F57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8B70EA4-E92C-EF96-B4BC-80FCAC2DB354}"/>
              </a:ext>
            </a:extLst>
          </p:cNvPr>
          <p:cNvSpPr/>
          <p:nvPr/>
        </p:nvSpPr>
        <p:spPr>
          <a:xfrm>
            <a:off x="451104" y="1233254"/>
            <a:ext cx="4030270" cy="461665"/>
          </a:xfrm>
          <a:prstGeom prst="rect">
            <a:avLst/>
          </a:prstGeom>
        </p:spPr>
        <p:txBody>
          <a:bodyPr wrap="none">
            <a:spAutoFit/>
          </a:bodyPr>
          <a:lstStyle/>
          <a:p>
            <a:pPr eaLnBrk="1" hangingPunct="1">
              <a:defRPr/>
            </a:pPr>
            <a:r>
              <a:rPr lang="en-US" altLang="en-US" b="1" dirty="0">
                <a:solidFill>
                  <a:srgbClr val="00367C"/>
                </a:solidFill>
                <a:latin typeface="+mj-lt"/>
                <a:cs typeface="Arial" panose="020B0604020202020204" pitchFamily="34" charset="0"/>
              </a:rPr>
              <a:t>Roles &amp; Responsibilities 2</a:t>
            </a:r>
          </a:p>
        </p:txBody>
      </p:sp>
      <p:sp>
        <p:nvSpPr>
          <p:cNvPr id="10243" name="Rectangle 2">
            <a:extLst>
              <a:ext uri="{FF2B5EF4-FFF2-40B4-BE49-F238E27FC236}">
                <a16:creationId xmlns:a16="http://schemas.microsoft.com/office/drawing/2014/main" id="{D7C7AC8A-4E07-6340-15FC-ED5ABCFB36B7}"/>
              </a:ext>
            </a:extLst>
          </p:cNvPr>
          <p:cNvSpPr>
            <a:spLocks noChangeArrowheads="1"/>
          </p:cNvSpPr>
          <p:nvPr/>
        </p:nvSpPr>
        <p:spPr bwMode="auto">
          <a:xfrm>
            <a:off x="451104" y="1694919"/>
            <a:ext cx="8278304" cy="42319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800"/>
              </a:spcAft>
              <a:buClrTx/>
              <a:buNone/>
            </a:pPr>
            <a:r>
              <a:rPr lang="en-GB" altLang="en-US" sz="2200" b="1" i="1" dirty="0">
                <a:cs typeface="Arial" panose="020B0604020202020204" pitchFamily="34" charset="0"/>
              </a:rPr>
              <a:t>To fulfil their role effectively the Sector Marshal will need….</a:t>
            </a:r>
          </a:p>
          <a:p>
            <a:pPr marL="342900" indent="-342900" eaLnBrk="1" hangingPunct="1">
              <a:spcBef>
                <a:spcPct val="0"/>
              </a:spcBef>
              <a:spcAft>
                <a:spcPts val="0"/>
              </a:spcAft>
              <a:buClrTx/>
            </a:pPr>
            <a:r>
              <a:rPr lang="en-GB" altLang="en-US" sz="2200" b="1" dirty="0">
                <a:cs typeface="Arial" panose="020B0604020202020204" pitchFamily="34" charset="0"/>
              </a:rPr>
              <a:t>Detailed understanding of all activities within their designated sector including:</a:t>
            </a:r>
          </a:p>
          <a:p>
            <a:pPr marL="684000" indent="-342900" eaLnBrk="1" hangingPunct="1">
              <a:spcBef>
                <a:spcPct val="0"/>
              </a:spcBef>
              <a:spcAft>
                <a:spcPts val="0"/>
              </a:spcAft>
              <a:buClrTx/>
              <a:buSzPct val="75000"/>
              <a:buFont typeface="Courier New" panose="02070309020205020404" pitchFamily="49" charset="0"/>
              <a:buChar char="o"/>
            </a:pPr>
            <a:r>
              <a:rPr lang="en-GB" altLang="en-US" sz="2200" b="1" dirty="0">
                <a:cs typeface="Arial" panose="020B0604020202020204" pitchFamily="34" charset="0"/>
              </a:rPr>
              <a:t>Event Safety Plan and Contingency (Emergency) Plan – key events such as readiness for race start, monitoring progress of runners, standing down of volunteers, emergency procedures and accident reporting</a:t>
            </a:r>
          </a:p>
          <a:p>
            <a:pPr marL="684000" indent="-342900" eaLnBrk="1" hangingPunct="1">
              <a:spcBef>
                <a:spcPct val="0"/>
              </a:spcBef>
              <a:spcAft>
                <a:spcPts val="0"/>
              </a:spcAft>
              <a:buClrTx/>
              <a:buSzPct val="75000"/>
              <a:buFont typeface="Courier New" panose="02070309020205020404" pitchFamily="49" charset="0"/>
              <a:buChar char="o"/>
            </a:pPr>
            <a:r>
              <a:rPr lang="en-GB" altLang="en-US" sz="2200" b="1" dirty="0">
                <a:cs typeface="Arial" panose="020B0604020202020204" pitchFamily="34" charset="0"/>
              </a:rPr>
              <a:t>Event timings and Safety measures</a:t>
            </a:r>
          </a:p>
          <a:p>
            <a:pPr marL="684000" indent="-342900" eaLnBrk="1" hangingPunct="1">
              <a:spcBef>
                <a:spcPct val="0"/>
              </a:spcBef>
              <a:spcAft>
                <a:spcPts val="0"/>
              </a:spcAft>
              <a:buClrTx/>
              <a:buSzPct val="75000"/>
              <a:buFont typeface="Courier New" panose="02070309020205020404" pitchFamily="49" charset="0"/>
              <a:buChar char="o"/>
            </a:pPr>
            <a:r>
              <a:rPr lang="en-GB" altLang="en-US" sz="2200" b="1" dirty="0">
                <a:cs typeface="Arial" panose="020B0604020202020204" pitchFamily="34" charset="0"/>
              </a:rPr>
              <a:t>Other event and sector activities (e.g. start / finish, ancillary events, fun run, etc.)</a:t>
            </a:r>
          </a:p>
          <a:p>
            <a:pPr marL="684000" indent="-342900" eaLnBrk="1" hangingPunct="1">
              <a:spcBef>
                <a:spcPct val="0"/>
              </a:spcBef>
              <a:spcAft>
                <a:spcPts val="0"/>
              </a:spcAft>
              <a:buClrTx/>
              <a:buSzPct val="75000"/>
              <a:buFont typeface="Courier New" panose="02070309020205020404" pitchFamily="49" charset="0"/>
              <a:buChar char="o"/>
            </a:pPr>
            <a:r>
              <a:rPr lang="en-GB" altLang="en-US" sz="2200" b="1" dirty="0">
                <a:cs typeface="Arial" panose="020B0604020202020204" pitchFamily="34" charset="0"/>
              </a:rPr>
              <a:t>Communications and reporting structures</a:t>
            </a:r>
          </a:p>
          <a:p>
            <a:pPr marL="684000" indent="-342900" eaLnBrk="1" hangingPunct="1">
              <a:spcBef>
                <a:spcPct val="0"/>
              </a:spcBef>
              <a:spcAft>
                <a:spcPts val="0"/>
              </a:spcAft>
              <a:buClrTx/>
              <a:buSzPct val="75000"/>
              <a:buFont typeface="Courier New" panose="02070309020205020404" pitchFamily="49" charset="0"/>
              <a:buChar char="o"/>
            </a:pPr>
            <a:r>
              <a:rPr lang="en-GB" altLang="en-US" sz="2200" b="1" dirty="0">
                <a:cs typeface="Arial" panose="020B0604020202020204" pitchFamily="34" charset="0"/>
              </a:rPr>
              <a:t>Team briefings</a:t>
            </a:r>
          </a:p>
        </p:txBody>
      </p:sp>
      <p:sp>
        <p:nvSpPr>
          <p:cNvPr id="3" name="Slide Number Placeholder 2">
            <a:extLst>
              <a:ext uri="{FF2B5EF4-FFF2-40B4-BE49-F238E27FC236}">
                <a16:creationId xmlns:a16="http://schemas.microsoft.com/office/drawing/2014/main" id="{E0601E75-83F2-D7F8-4B40-9F3C0372DB33}"/>
              </a:ext>
            </a:extLst>
          </p:cNvPr>
          <p:cNvSpPr>
            <a:spLocks noGrp="1"/>
          </p:cNvSpPr>
          <p:nvPr>
            <p:ph type="sldNum" sz="quarter" idx="10"/>
          </p:nvPr>
        </p:nvSpPr>
        <p:spPr/>
        <p:txBody>
          <a:bodyPr/>
          <a:lstStyle/>
          <a:p>
            <a:fld id="{65AC437F-3065-49F1-B890-BE722D1777D9}" type="slidenum">
              <a:rPr lang="en-GB" smtClean="0"/>
              <a:t>4</a:t>
            </a:fld>
            <a:endParaRPr lang="en-GB" dirty="0"/>
          </a:p>
        </p:txBody>
      </p:sp>
    </p:spTree>
    <p:extLst>
      <p:ext uri="{BB962C8B-B14F-4D97-AF65-F5344CB8AC3E}">
        <p14:creationId xmlns:p14="http://schemas.microsoft.com/office/powerpoint/2010/main" val="3496298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B08354D-4A0B-C11F-AF2E-4FD59B2CD709}"/>
              </a:ext>
            </a:extLst>
          </p:cNvPr>
          <p:cNvSpPr/>
          <p:nvPr/>
        </p:nvSpPr>
        <p:spPr>
          <a:xfrm>
            <a:off x="447702" y="1271944"/>
            <a:ext cx="4030270" cy="461665"/>
          </a:xfrm>
          <a:prstGeom prst="rect">
            <a:avLst/>
          </a:prstGeom>
        </p:spPr>
        <p:txBody>
          <a:bodyPr wrap="none">
            <a:spAutoFit/>
          </a:bodyPr>
          <a:lstStyle/>
          <a:p>
            <a:pPr eaLnBrk="1" hangingPunct="1">
              <a:defRPr/>
            </a:pPr>
            <a:r>
              <a:rPr lang="en-US" altLang="en-US" b="1" dirty="0">
                <a:solidFill>
                  <a:srgbClr val="00367C"/>
                </a:solidFill>
                <a:latin typeface="+mj-lt"/>
                <a:cs typeface="Arial" panose="020B0604020202020204" pitchFamily="34" charset="0"/>
              </a:rPr>
              <a:t>Roles &amp; Responsibilities 3</a:t>
            </a:r>
          </a:p>
        </p:txBody>
      </p:sp>
      <p:sp>
        <p:nvSpPr>
          <p:cNvPr id="3" name="Rectangle 2">
            <a:extLst>
              <a:ext uri="{FF2B5EF4-FFF2-40B4-BE49-F238E27FC236}">
                <a16:creationId xmlns:a16="http://schemas.microsoft.com/office/drawing/2014/main" id="{4F3326EC-18E1-B01F-95E0-5926B6333406}"/>
              </a:ext>
            </a:extLst>
          </p:cNvPr>
          <p:cNvSpPr/>
          <p:nvPr/>
        </p:nvSpPr>
        <p:spPr>
          <a:xfrm>
            <a:off x="434807" y="1733210"/>
            <a:ext cx="8303206" cy="4642296"/>
          </a:xfrm>
          <a:prstGeom prst="rect">
            <a:avLst/>
          </a:prstGeom>
        </p:spPr>
        <p:txBody>
          <a:bodyPr wrap="square">
            <a:spAutoFit/>
          </a:bodyPr>
          <a:lstStyle/>
          <a:p>
            <a:pPr eaLnBrk="1" hangingPunct="1">
              <a:spcAft>
                <a:spcPts val="800"/>
              </a:spcAft>
              <a:defRPr/>
            </a:pPr>
            <a:r>
              <a:rPr lang="en-GB" altLang="en-US" sz="2200" b="1" i="1" dirty="0">
                <a:latin typeface="Arial" panose="020B0604020202020204" pitchFamily="34" charset="0"/>
                <a:cs typeface="Arial" panose="020B0604020202020204" pitchFamily="34" charset="0"/>
              </a:rPr>
              <a:t>How is the Sector Marshal role implemented….</a:t>
            </a:r>
          </a:p>
          <a:p>
            <a:pPr marL="342900" indent="-342900" eaLnBrk="1" hangingPunct="1">
              <a:spcAft>
                <a:spcPts val="800"/>
              </a:spcAft>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Ensure erection (and subsequent removal / recovery) of course route signage</a:t>
            </a:r>
          </a:p>
          <a:p>
            <a:pPr marL="342900" indent="-342900" eaLnBrk="1" hangingPunct="1">
              <a:spcAft>
                <a:spcPts val="800"/>
              </a:spcAft>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Check the course route is clear of obstructions</a:t>
            </a:r>
          </a:p>
          <a:p>
            <a:pPr marL="342900" indent="-342900" eaLnBrk="1" hangingPunct="1">
              <a:spcAft>
                <a:spcPts val="800"/>
              </a:spcAft>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Marshals’ instruction / briefing, including individual road junctions and pedestrian crossing points</a:t>
            </a:r>
          </a:p>
          <a:p>
            <a:pPr marL="342900" indent="-342900" eaLnBrk="1" hangingPunct="1">
              <a:spcAft>
                <a:spcPts val="800"/>
              </a:spcAft>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Monitor traffic management (where appropriate) and manage interactions between competitors, traffic, pedestrians and other road users</a:t>
            </a:r>
          </a:p>
          <a:p>
            <a:pPr marL="342900" indent="-342900" eaLnBrk="1" hangingPunct="1">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Implement action points (or control measures) specified for the course route in the event Safety (or Management) Plan, arising out of the event Risk Assessment</a:t>
            </a:r>
          </a:p>
        </p:txBody>
      </p:sp>
      <p:sp>
        <p:nvSpPr>
          <p:cNvPr id="4" name="Slide Number Placeholder 3">
            <a:extLst>
              <a:ext uri="{FF2B5EF4-FFF2-40B4-BE49-F238E27FC236}">
                <a16:creationId xmlns:a16="http://schemas.microsoft.com/office/drawing/2014/main" id="{BAEC2EC1-DC6D-247F-4880-435B65BACAF1}"/>
              </a:ext>
            </a:extLst>
          </p:cNvPr>
          <p:cNvSpPr>
            <a:spLocks noGrp="1"/>
          </p:cNvSpPr>
          <p:nvPr>
            <p:ph type="sldNum" sz="quarter" idx="10"/>
          </p:nvPr>
        </p:nvSpPr>
        <p:spPr/>
        <p:txBody>
          <a:bodyPr/>
          <a:lstStyle/>
          <a:p>
            <a:fld id="{65AC437F-3065-49F1-B890-BE722D1777D9}" type="slidenum">
              <a:rPr lang="en-GB" smtClean="0"/>
              <a:t>5</a:t>
            </a:fld>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5E402CD-F7D5-CFEB-4A56-7DD5D8E23EFE}"/>
              </a:ext>
            </a:extLst>
          </p:cNvPr>
          <p:cNvSpPr/>
          <p:nvPr/>
        </p:nvSpPr>
        <p:spPr>
          <a:xfrm>
            <a:off x="466314" y="1383159"/>
            <a:ext cx="4030270" cy="461665"/>
          </a:xfrm>
          <a:prstGeom prst="rect">
            <a:avLst/>
          </a:prstGeom>
        </p:spPr>
        <p:txBody>
          <a:bodyPr wrap="none">
            <a:spAutoFit/>
          </a:bodyPr>
          <a:lstStyle/>
          <a:p>
            <a:pPr eaLnBrk="1" hangingPunct="1">
              <a:defRPr/>
            </a:pPr>
            <a:r>
              <a:rPr lang="en-US" altLang="en-US" b="1" dirty="0">
                <a:solidFill>
                  <a:srgbClr val="00367C"/>
                </a:solidFill>
                <a:latin typeface="+mj-lt"/>
                <a:cs typeface="Arial" panose="020B0604020202020204" pitchFamily="34" charset="0"/>
              </a:rPr>
              <a:t>Roles &amp; Responsibilities 4</a:t>
            </a:r>
          </a:p>
        </p:txBody>
      </p:sp>
      <p:sp>
        <p:nvSpPr>
          <p:cNvPr id="3" name="Rectangle 2">
            <a:extLst>
              <a:ext uri="{FF2B5EF4-FFF2-40B4-BE49-F238E27FC236}">
                <a16:creationId xmlns:a16="http://schemas.microsoft.com/office/drawing/2014/main" id="{AC91B3E7-3172-F750-0998-E8D68DE094E7}"/>
              </a:ext>
            </a:extLst>
          </p:cNvPr>
          <p:cNvSpPr/>
          <p:nvPr/>
        </p:nvSpPr>
        <p:spPr>
          <a:xfrm>
            <a:off x="450689" y="1844824"/>
            <a:ext cx="8279134" cy="3524042"/>
          </a:xfrm>
          <a:prstGeom prst="rect">
            <a:avLst/>
          </a:prstGeom>
        </p:spPr>
        <p:txBody>
          <a:bodyPr wrap="square">
            <a:spAutoFit/>
          </a:bodyPr>
          <a:lstStyle/>
          <a:p>
            <a:pPr eaLnBrk="1" hangingPunct="1">
              <a:spcAft>
                <a:spcPts val="800"/>
              </a:spcAft>
              <a:defRPr/>
            </a:pPr>
            <a:r>
              <a:rPr lang="en-GB" altLang="en-US" sz="2200" b="1" i="1" dirty="0">
                <a:latin typeface="Arial" panose="020B0604020202020204" pitchFamily="34" charset="0"/>
                <a:cs typeface="Arial" panose="020B0604020202020204" pitchFamily="34" charset="0"/>
              </a:rPr>
              <a:t>Here are others we have identified….</a:t>
            </a:r>
          </a:p>
          <a:p>
            <a:pPr marL="342900" indent="-342900" eaLnBrk="1" hangingPunct="1">
              <a:spcAft>
                <a:spcPts val="800"/>
              </a:spcAft>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Ensure competitors follow the marked course, avoiding both shortcuts and diversions</a:t>
            </a:r>
          </a:p>
          <a:p>
            <a:pPr marL="342900" indent="-342900" eaLnBrk="1" hangingPunct="1">
              <a:spcAft>
                <a:spcPts val="800"/>
              </a:spcAft>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Supervise setting up, staffing and break down of on course drink (and sponge) stations</a:t>
            </a:r>
          </a:p>
          <a:p>
            <a:pPr marL="342900" indent="-342900" eaLnBrk="1" hangingPunct="1">
              <a:spcAft>
                <a:spcPts val="800"/>
              </a:spcAft>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Monitor deployment of on course first aid and medical resources</a:t>
            </a:r>
          </a:p>
          <a:p>
            <a:pPr marL="342900" indent="-342900" eaLnBrk="1" hangingPunct="1">
              <a:spcAft>
                <a:spcPts val="800"/>
              </a:spcAft>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Liaise with police deployed on the course route – if applicable</a:t>
            </a:r>
          </a:p>
        </p:txBody>
      </p:sp>
      <p:sp>
        <p:nvSpPr>
          <p:cNvPr id="4" name="Slide Number Placeholder 3">
            <a:extLst>
              <a:ext uri="{FF2B5EF4-FFF2-40B4-BE49-F238E27FC236}">
                <a16:creationId xmlns:a16="http://schemas.microsoft.com/office/drawing/2014/main" id="{66F3D8D9-0D61-4BEE-7793-1B1AC4CD08E7}"/>
              </a:ext>
            </a:extLst>
          </p:cNvPr>
          <p:cNvSpPr>
            <a:spLocks noGrp="1"/>
          </p:cNvSpPr>
          <p:nvPr>
            <p:ph type="sldNum" sz="quarter" idx="10"/>
          </p:nvPr>
        </p:nvSpPr>
        <p:spPr/>
        <p:txBody>
          <a:bodyPr/>
          <a:lstStyle/>
          <a:p>
            <a:fld id="{65AC437F-3065-49F1-B890-BE722D1777D9}" type="slidenum">
              <a:rPr lang="en-GB" smtClean="0"/>
              <a:t>6</a:t>
            </a:fld>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2A6C31-11A7-9E38-D797-11A2CB80EC50}"/>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7E93BDB-6E5C-CFC4-20BB-4560DE17556B}"/>
              </a:ext>
            </a:extLst>
          </p:cNvPr>
          <p:cNvSpPr/>
          <p:nvPr/>
        </p:nvSpPr>
        <p:spPr>
          <a:xfrm>
            <a:off x="357854" y="1595164"/>
            <a:ext cx="4030270" cy="461665"/>
          </a:xfrm>
          <a:prstGeom prst="rect">
            <a:avLst/>
          </a:prstGeom>
        </p:spPr>
        <p:txBody>
          <a:bodyPr wrap="none">
            <a:spAutoFit/>
          </a:bodyPr>
          <a:lstStyle/>
          <a:p>
            <a:pPr eaLnBrk="1" hangingPunct="1">
              <a:defRPr/>
            </a:pPr>
            <a:r>
              <a:rPr lang="en-US" altLang="en-US" b="1" dirty="0">
                <a:solidFill>
                  <a:srgbClr val="00367C"/>
                </a:solidFill>
                <a:latin typeface="+mj-lt"/>
                <a:cs typeface="Arial" panose="020B0604020202020204" pitchFamily="34" charset="0"/>
              </a:rPr>
              <a:t>Roles &amp; Responsibilities 5</a:t>
            </a:r>
          </a:p>
        </p:txBody>
      </p:sp>
      <p:sp>
        <p:nvSpPr>
          <p:cNvPr id="3" name="Rectangle 2">
            <a:extLst>
              <a:ext uri="{FF2B5EF4-FFF2-40B4-BE49-F238E27FC236}">
                <a16:creationId xmlns:a16="http://schemas.microsoft.com/office/drawing/2014/main" id="{1B52EB25-DFF7-1CAB-3A69-9EED31A30543}"/>
              </a:ext>
            </a:extLst>
          </p:cNvPr>
          <p:cNvSpPr/>
          <p:nvPr/>
        </p:nvSpPr>
        <p:spPr>
          <a:xfrm>
            <a:off x="357854" y="2056829"/>
            <a:ext cx="8279134" cy="2744341"/>
          </a:xfrm>
          <a:prstGeom prst="rect">
            <a:avLst/>
          </a:prstGeom>
        </p:spPr>
        <p:txBody>
          <a:bodyPr wrap="square">
            <a:spAutoFit/>
          </a:bodyPr>
          <a:lstStyle/>
          <a:p>
            <a:pPr eaLnBrk="1" hangingPunct="1">
              <a:spcAft>
                <a:spcPts val="800"/>
              </a:spcAft>
              <a:defRPr/>
            </a:pPr>
            <a:r>
              <a:rPr lang="en-GB" altLang="en-US" sz="2200" b="1" i="1" dirty="0">
                <a:latin typeface="Arial" panose="020B0604020202020204" pitchFamily="34" charset="0"/>
                <a:cs typeface="Arial" panose="020B0604020202020204" pitchFamily="34" charset="0"/>
              </a:rPr>
              <a:t>Here are others we have identified….</a:t>
            </a:r>
          </a:p>
          <a:p>
            <a:pPr marL="342900" indent="-342900" eaLnBrk="1" hangingPunct="1">
              <a:spcAft>
                <a:spcPts val="800"/>
              </a:spcAft>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Supervision of groups of road junctions are commonly delegated to Sector Marshals, reporting to the Course Director</a:t>
            </a:r>
          </a:p>
          <a:p>
            <a:pPr marL="342900" indent="-342900" eaLnBrk="1" hangingPunct="1">
              <a:spcAft>
                <a:spcPts val="800"/>
              </a:spcAft>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Provide timely reports to the Course Director </a:t>
            </a:r>
          </a:p>
          <a:p>
            <a:pPr marL="342900" indent="-342900" eaLnBrk="1" hangingPunct="1">
              <a:spcAft>
                <a:spcPts val="800"/>
              </a:spcAft>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Supervise course route clearance, recovery of equipment, litter picking, refuse collection</a:t>
            </a:r>
          </a:p>
        </p:txBody>
      </p:sp>
      <p:sp>
        <p:nvSpPr>
          <p:cNvPr id="4" name="Slide Number Placeholder 3">
            <a:extLst>
              <a:ext uri="{FF2B5EF4-FFF2-40B4-BE49-F238E27FC236}">
                <a16:creationId xmlns:a16="http://schemas.microsoft.com/office/drawing/2014/main" id="{A73AA914-79D2-3933-92D6-69A1168A6466}"/>
              </a:ext>
            </a:extLst>
          </p:cNvPr>
          <p:cNvSpPr>
            <a:spLocks noGrp="1"/>
          </p:cNvSpPr>
          <p:nvPr>
            <p:ph type="sldNum" sz="quarter" idx="10"/>
          </p:nvPr>
        </p:nvSpPr>
        <p:spPr/>
        <p:txBody>
          <a:bodyPr/>
          <a:lstStyle/>
          <a:p>
            <a:fld id="{65AC437F-3065-49F1-B890-BE722D1777D9}" type="slidenum">
              <a:rPr lang="en-GB" smtClean="0"/>
              <a:t>7</a:t>
            </a:fld>
            <a:endParaRPr lang="en-GB" dirty="0"/>
          </a:p>
        </p:txBody>
      </p:sp>
    </p:spTree>
    <p:extLst>
      <p:ext uri="{BB962C8B-B14F-4D97-AF65-F5344CB8AC3E}">
        <p14:creationId xmlns:p14="http://schemas.microsoft.com/office/powerpoint/2010/main" val="308148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8432022F-8013-3276-5D1D-95806B6256AB}"/>
              </a:ext>
            </a:extLst>
          </p:cNvPr>
          <p:cNvSpPr>
            <a:spLocks noGrp="1"/>
          </p:cNvSpPr>
          <p:nvPr>
            <p:ph type="title"/>
          </p:nvPr>
        </p:nvSpPr>
        <p:spPr>
          <a:xfrm>
            <a:off x="415506" y="1274268"/>
            <a:ext cx="2088232" cy="533400"/>
          </a:xfrm>
        </p:spPr>
        <p:txBody>
          <a:bodyPr/>
          <a:lstStyle/>
          <a:p>
            <a:pPr eaLnBrk="1" hangingPunct="1"/>
            <a:r>
              <a:rPr lang="en-US" altLang="en-US" sz="2400" dirty="0">
                <a:solidFill>
                  <a:srgbClr val="00367C"/>
                </a:solidFill>
              </a:rPr>
              <a:t>Resources 1</a:t>
            </a:r>
          </a:p>
        </p:txBody>
      </p:sp>
      <p:sp>
        <p:nvSpPr>
          <p:cNvPr id="11267" name="Content Placeholder 2">
            <a:extLst>
              <a:ext uri="{FF2B5EF4-FFF2-40B4-BE49-F238E27FC236}">
                <a16:creationId xmlns:a16="http://schemas.microsoft.com/office/drawing/2014/main" id="{08B4E38B-4E2E-96BC-9E52-11F8B7B5A740}"/>
              </a:ext>
            </a:extLst>
          </p:cNvPr>
          <p:cNvSpPr>
            <a:spLocks noGrp="1"/>
          </p:cNvSpPr>
          <p:nvPr>
            <p:ph idx="1"/>
          </p:nvPr>
        </p:nvSpPr>
        <p:spPr>
          <a:xfrm>
            <a:off x="413793" y="1723531"/>
            <a:ext cx="8352928" cy="4815381"/>
          </a:xfrm>
        </p:spPr>
        <p:txBody>
          <a:bodyPr/>
          <a:lstStyle/>
          <a:p>
            <a:pPr marL="0" indent="0">
              <a:spcBef>
                <a:spcPct val="0"/>
              </a:spcBef>
              <a:spcAft>
                <a:spcPts val="800"/>
              </a:spcAft>
              <a:buNone/>
            </a:pPr>
            <a:r>
              <a:rPr lang="en-GB" altLang="en-US" sz="2200" b="1" dirty="0">
                <a:cs typeface="Arial" panose="020B0604020202020204" pitchFamily="34" charset="0"/>
              </a:rPr>
              <a:t>Documentation and Information:</a:t>
            </a:r>
          </a:p>
          <a:p>
            <a:pPr>
              <a:spcBef>
                <a:spcPct val="0"/>
              </a:spcBef>
              <a:spcAft>
                <a:spcPts val="800"/>
              </a:spcAft>
            </a:pPr>
            <a:r>
              <a:rPr lang="en-GB" altLang="en-US" sz="2200" b="1" dirty="0">
                <a:cs typeface="Arial" panose="020B0604020202020204" pitchFamily="34" charset="0"/>
              </a:rPr>
              <a:t>Event Safety Plan and Contingency (Emergency) Plan</a:t>
            </a:r>
          </a:p>
          <a:p>
            <a:pPr>
              <a:spcBef>
                <a:spcPct val="0"/>
              </a:spcBef>
              <a:spcAft>
                <a:spcPts val="800"/>
              </a:spcAft>
            </a:pPr>
            <a:r>
              <a:rPr lang="en-GB" altLang="en-US" sz="2200" b="1" dirty="0">
                <a:cs typeface="Arial" panose="020B0604020202020204" pitchFamily="34" charset="0"/>
              </a:rPr>
              <a:t>Course route facilities plan (first aid, toilets, drinks / sponge stations, signage)</a:t>
            </a:r>
          </a:p>
          <a:p>
            <a:pPr>
              <a:spcBef>
                <a:spcPct val="0"/>
              </a:spcBef>
              <a:spcAft>
                <a:spcPts val="800"/>
              </a:spcAft>
            </a:pPr>
            <a:r>
              <a:rPr lang="en-GB" altLang="en-US" sz="2200" b="1" dirty="0">
                <a:cs typeface="Arial" panose="020B0604020202020204" pitchFamily="34" charset="0"/>
              </a:rPr>
              <a:t>Traffic Management (including any traffic / pedestrian “lock gates”) and Marshalling Plans for your sector</a:t>
            </a:r>
          </a:p>
          <a:p>
            <a:pPr>
              <a:spcBef>
                <a:spcPct val="0"/>
              </a:spcBef>
              <a:spcAft>
                <a:spcPts val="800"/>
              </a:spcAft>
            </a:pPr>
            <a:r>
              <a:rPr lang="en-GB" altLang="en-US" sz="2200" b="1" dirty="0">
                <a:cs typeface="Arial" panose="020B0604020202020204" pitchFamily="34" charset="0"/>
              </a:rPr>
              <a:t>Details of any special arrangements to ensure access to / from adjoining properties</a:t>
            </a:r>
          </a:p>
          <a:p>
            <a:pPr>
              <a:spcBef>
                <a:spcPct val="0"/>
              </a:spcBef>
              <a:spcAft>
                <a:spcPts val="800"/>
              </a:spcAft>
            </a:pPr>
            <a:r>
              <a:rPr lang="en-GB" altLang="en-US" sz="2200" b="1" dirty="0">
                <a:cs typeface="Arial" panose="020B0604020202020204" pitchFamily="34" charset="0"/>
              </a:rPr>
              <a:t>Details of arrangements for refuse collection and disposal.</a:t>
            </a:r>
          </a:p>
          <a:p>
            <a:pPr>
              <a:spcBef>
                <a:spcPct val="0"/>
              </a:spcBef>
              <a:spcAft>
                <a:spcPts val="800"/>
              </a:spcAft>
            </a:pPr>
            <a:r>
              <a:rPr lang="en-GB" altLang="en-US" sz="2200" b="1" dirty="0">
                <a:cs typeface="Arial" panose="020B0604020202020204" pitchFamily="34" charset="0"/>
              </a:rPr>
              <a:t>Race day contact details for all key personnel, first aid and emergency services</a:t>
            </a:r>
          </a:p>
          <a:p>
            <a:pPr>
              <a:spcBef>
                <a:spcPct val="0"/>
              </a:spcBef>
              <a:spcAft>
                <a:spcPts val="800"/>
              </a:spcAft>
            </a:pPr>
            <a:r>
              <a:rPr lang="en-GB" altLang="en-US" sz="2200" b="1" dirty="0">
                <a:cs typeface="Arial" panose="020B0604020202020204" pitchFamily="34" charset="0"/>
              </a:rPr>
              <a:t>De-brief notes for your sector from previous years</a:t>
            </a:r>
          </a:p>
        </p:txBody>
      </p:sp>
      <p:sp>
        <p:nvSpPr>
          <p:cNvPr id="2" name="Slide Number Placeholder 1">
            <a:extLst>
              <a:ext uri="{FF2B5EF4-FFF2-40B4-BE49-F238E27FC236}">
                <a16:creationId xmlns:a16="http://schemas.microsoft.com/office/drawing/2014/main" id="{F86FEC53-C799-41E5-5382-D67D172C877C}"/>
              </a:ext>
            </a:extLst>
          </p:cNvPr>
          <p:cNvSpPr>
            <a:spLocks noGrp="1"/>
          </p:cNvSpPr>
          <p:nvPr>
            <p:ph type="sldNum" sz="quarter" idx="10"/>
          </p:nvPr>
        </p:nvSpPr>
        <p:spPr/>
        <p:txBody>
          <a:bodyPr/>
          <a:lstStyle/>
          <a:p>
            <a:fld id="{65AC437F-3065-49F1-B890-BE722D1777D9}" type="slidenum">
              <a:rPr lang="en-GB" smtClean="0"/>
              <a:t>8</a:t>
            </a:fld>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33C3AC13-86F2-4DD9-58D9-ECC0F8834057}"/>
              </a:ext>
            </a:extLst>
          </p:cNvPr>
          <p:cNvSpPr>
            <a:spLocks noGrp="1"/>
          </p:cNvSpPr>
          <p:nvPr>
            <p:ph type="title"/>
          </p:nvPr>
        </p:nvSpPr>
        <p:spPr>
          <a:xfrm>
            <a:off x="413792" y="1269310"/>
            <a:ext cx="2231742" cy="533400"/>
          </a:xfrm>
        </p:spPr>
        <p:txBody>
          <a:bodyPr/>
          <a:lstStyle/>
          <a:p>
            <a:pPr eaLnBrk="1" hangingPunct="1"/>
            <a:r>
              <a:rPr lang="en-US" altLang="en-US" sz="2400" dirty="0">
                <a:solidFill>
                  <a:srgbClr val="00367C"/>
                </a:solidFill>
              </a:rPr>
              <a:t>Resources 2</a:t>
            </a:r>
          </a:p>
        </p:txBody>
      </p:sp>
      <p:sp>
        <p:nvSpPr>
          <p:cNvPr id="12291" name="Content Placeholder 2">
            <a:extLst>
              <a:ext uri="{FF2B5EF4-FFF2-40B4-BE49-F238E27FC236}">
                <a16:creationId xmlns:a16="http://schemas.microsoft.com/office/drawing/2014/main" id="{00E0A52A-4021-C9C1-7CBE-EF8105672127}"/>
              </a:ext>
            </a:extLst>
          </p:cNvPr>
          <p:cNvSpPr>
            <a:spLocks noGrp="1"/>
          </p:cNvSpPr>
          <p:nvPr>
            <p:ph idx="1"/>
          </p:nvPr>
        </p:nvSpPr>
        <p:spPr>
          <a:xfrm>
            <a:off x="413792" y="1772815"/>
            <a:ext cx="8352928" cy="4583535"/>
          </a:xfrm>
        </p:spPr>
        <p:txBody>
          <a:bodyPr/>
          <a:lstStyle/>
          <a:p>
            <a:pPr marL="0" indent="0">
              <a:spcBef>
                <a:spcPct val="0"/>
              </a:spcBef>
              <a:spcAft>
                <a:spcPts val="800"/>
              </a:spcAft>
              <a:buNone/>
            </a:pPr>
            <a:r>
              <a:rPr lang="en-GB" altLang="en-US" sz="2200" b="1" dirty="0">
                <a:cs typeface="Arial" panose="020B0604020202020204" pitchFamily="34" charset="0"/>
              </a:rPr>
              <a:t>Additional Race Day Resources:</a:t>
            </a:r>
          </a:p>
          <a:p>
            <a:pPr>
              <a:spcBef>
                <a:spcPct val="0"/>
              </a:spcBef>
              <a:spcAft>
                <a:spcPts val="800"/>
              </a:spcAft>
            </a:pPr>
            <a:r>
              <a:rPr lang="en-GB" altLang="en-US" sz="2200" b="1" dirty="0">
                <a:cs typeface="Arial" panose="020B0604020202020204" pitchFamily="34" charset="0"/>
              </a:rPr>
              <a:t>Suitable clothing, appropriate to weather and activities to be undertaken, including high viz if working on or adjacent to an open highway and any additional PPE</a:t>
            </a:r>
          </a:p>
          <a:p>
            <a:pPr>
              <a:spcBef>
                <a:spcPct val="0"/>
              </a:spcBef>
              <a:spcAft>
                <a:spcPts val="800"/>
              </a:spcAft>
            </a:pPr>
            <a:r>
              <a:rPr lang="en-GB" altLang="en-US" sz="2200" b="1" dirty="0">
                <a:cs typeface="Arial" panose="020B0604020202020204" pitchFamily="34" charset="0"/>
              </a:rPr>
              <a:t>Means of communication, mobile phone / event radio.</a:t>
            </a:r>
          </a:p>
          <a:p>
            <a:pPr>
              <a:spcBef>
                <a:spcPct val="0"/>
              </a:spcBef>
              <a:spcAft>
                <a:spcPts val="800"/>
              </a:spcAft>
            </a:pPr>
            <a:r>
              <a:rPr lang="en-GB" altLang="en-US" sz="2200" b="1" dirty="0">
                <a:cs typeface="Arial" panose="020B0604020202020204" pitchFamily="34" charset="0"/>
              </a:rPr>
              <a:t>Transport for yourself (if required) e.g. car or bicycle if covering a larger area</a:t>
            </a:r>
          </a:p>
          <a:p>
            <a:pPr>
              <a:spcBef>
                <a:spcPct val="0"/>
              </a:spcBef>
              <a:spcAft>
                <a:spcPts val="800"/>
              </a:spcAft>
            </a:pPr>
            <a:r>
              <a:rPr lang="en-GB" altLang="en-US" sz="2200" b="1" dirty="0">
                <a:cs typeface="Arial" panose="020B0604020202020204" pitchFamily="34" charset="0"/>
              </a:rPr>
              <a:t>Event personnel and vehicle passes (if required)  </a:t>
            </a:r>
          </a:p>
          <a:p>
            <a:pPr>
              <a:spcBef>
                <a:spcPct val="0"/>
              </a:spcBef>
              <a:spcAft>
                <a:spcPts val="800"/>
              </a:spcAft>
            </a:pPr>
            <a:r>
              <a:rPr lang="en-GB" altLang="en-US" sz="2200" b="1" dirty="0">
                <a:cs typeface="Arial" panose="020B0604020202020204" pitchFamily="34" charset="0"/>
              </a:rPr>
              <a:t>Keys required for access to land or property</a:t>
            </a:r>
          </a:p>
          <a:p>
            <a:pPr>
              <a:spcBef>
                <a:spcPct val="0"/>
              </a:spcBef>
              <a:spcAft>
                <a:spcPts val="800"/>
              </a:spcAft>
            </a:pPr>
            <a:r>
              <a:rPr lang="en-GB" altLang="en-US" sz="2200" b="1" dirty="0">
                <a:cs typeface="Arial" panose="020B0604020202020204" pitchFamily="34" charset="0"/>
              </a:rPr>
              <a:t>Notebook and pen / pencil</a:t>
            </a:r>
          </a:p>
          <a:p>
            <a:pPr>
              <a:spcBef>
                <a:spcPct val="0"/>
              </a:spcBef>
              <a:spcAft>
                <a:spcPts val="800"/>
              </a:spcAft>
            </a:pPr>
            <a:r>
              <a:rPr lang="en-GB" altLang="en-US" sz="2200" b="1" dirty="0">
                <a:cs typeface="Arial" panose="020B0604020202020204" pitchFamily="34" charset="0"/>
              </a:rPr>
              <a:t>Lunch and refreshments</a:t>
            </a:r>
          </a:p>
          <a:p>
            <a:pPr>
              <a:spcBef>
                <a:spcPct val="0"/>
              </a:spcBef>
              <a:spcAft>
                <a:spcPts val="800"/>
              </a:spcAft>
            </a:pPr>
            <a:endParaRPr lang="en-GB" altLang="en-US" b="1" dirty="0">
              <a:cs typeface="Arial" panose="020B0604020202020204" pitchFamily="34" charset="0"/>
            </a:endParaRPr>
          </a:p>
        </p:txBody>
      </p:sp>
      <p:sp>
        <p:nvSpPr>
          <p:cNvPr id="2" name="Slide Number Placeholder 1">
            <a:extLst>
              <a:ext uri="{FF2B5EF4-FFF2-40B4-BE49-F238E27FC236}">
                <a16:creationId xmlns:a16="http://schemas.microsoft.com/office/drawing/2014/main" id="{A96185AC-F719-43AD-4E55-02D81D26B10A}"/>
              </a:ext>
            </a:extLst>
          </p:cNvPr>
          <p:cNvSpPr>
            <a:spLocks noGrp="1"/>
          </p:cNvSpPr>
          <p:nvPr>
            <p:ph type="sldNum" sz="quarter" idx="10"/>
          </p:nvPr>
        </p:nvSpPr>
        <p:spPr/>
        <p:txBody>
          <a:bodyPr/>
          <a:lstStyle/>
          <a:p>
            <a:fld id="{65AC437F-3065-49F1-B890-BE722D1777D9}" type="slidenum">
              <a:rPr lang="en-GB" smtClean="0"/>
              <a:t>9</a:t>
            </a:fld>
            <a:endParaRPr lang="en-GB"/>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095BAA77BEBA46B57C432440BBC21A" ma:contentTypeVersion="0" ma:contentTypeDescription="Create a new document." ma:contentTypeScope="" ma:versionID="c6a28991f21a54fe643b8ad74e3ed26f">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08EA5F22-95BC-403E-8009-C30AA1DC3D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7 Endurance Level 1 - 3 Course - Sector Marshal April 2016</Template>
  <TotalTime>13997</TotalTime>
  <Words>2728</Words>
  <Application>Microsoft Office PowerPoint</Application>
  <PresentationFormat>Custom</PresentationFormat>
  <Paragraphs>241</Paragraphs>
  <Slides>30</Slides>
  <Notes>0</Notes>
  <HiddenSlides>0</HiddenSlides>
  <MMClips>0</MMClips>
  <ScaleCrop>false</ScaleCrop>
  <HeadingPairs>
    <vt:vector size="6" baseType="variant">
      <vt:variant>
        <vt:lpstr>Fonts Used</vt:lpstr>
      </vt:variant>
      <vt:variant>
        <vt:i4>5</vt:i4>
      </vt:variant>
      <vt:variant>
        <vt:lpstr>Theme</vt:lpstr>
      </vt:variant>
      <vt:variant>
        <vt:i4>5</vt:i4>
      </vt:variant>
      <vt:variant>
        <vt:lpstr>Slide Titles</vt:lpstr>
      </vt:variant>
      <vt:variant>
        <vt:i4>30</vt:i4>
      </vt:variant>
    </vt:vector>
  </HeadingPairs>
  <TitlesOfParts>
    <vt:vector size="40" baseType="lpstr">
      <vt:lpstr>Arial</vt:lpstr>
      <vt:lpstr>Calibri</vt:lpstr>
      <vt:lpstr>Calibri Light</vt:lpstr>
      <vt:lpstr>Courier New</vt:lpstr>
      <vt:lpstr>Times</vt:lpstr>
      <vt:lpstr>Blank Presentation</vt:lpstr>
      <vt:lpstr>3_Custom Design</vt:lpstr>
      <vt:lpstr>2_Custom Design</vt:lpstr>
      <vt:lpstr>1_Custom Design</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Resources 1</vt:lpstr>
      <vt:lpstr>Resources 2</vt:lpstr>
      <vt:lpstr>Generic Marshals’ Instructions / Briefing 1</vt:lpstr>
      <vt:lpstr>Generic Marshals’ Instructions / Briefing 2</vt:lpstr>
      <vt:lpstr>Generic Marshals’ Instructions / Briefing 3</vt:lpstr>
      <vt:lpstr>Generic Marshals’ Instructions / Briefing 4</vt:lpstr>
      <vt:lpstr>Generic Marshals’ Instructions / Briefing 5</vt:lpstr>
      <vt:lpstr>Generic Marshals’ Instructions / Briefing 6</vt:lpstr>
      <vt:lpstr>Generic Marshals’ Instruction / Briefing 7</vt:lpstr>
      <vt:lpstr>Accident / Incident Reporting 1</vt:lpstr>
      <vt:lpstr>Accident / Incident Reporting 2</vt:lpstr>
      <vt:lpstr>Phases of Preparation 1</vt:lpstr>
      <vt:lpstr>Phases of Preparation 2 – Pre Event</vt:lpstr>
      <vt:lpstr>Phases of Preparation 3 – Pre-Event</vt:lpstr>
      <vt:lpstr>Phases of Preparation 4 – Race Day</vt:lpstr>
      <vt:lpstr>Phases of Preparation 5 – Race Day</vt:lpstr>
      <vt:lpstr>Phases of Preparation 6 – Race Day </vt:lpstr>
      <vt:lpstr>Phases of Preparation 7 – Race Day</vt:lpstr>
      <vt:lpstr>Phases of Preparation 8 – Post Race</vt:lpstr>
      <vt:lpstr>End of Module Questions</vt:lpstr>
      <vt:lpstr>Sector Marshal – Questions 1</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Cairns</dc:creator>
  <cp:lastModifiedBy>David Cairns</cp:lastModifiedBy>
  <cp:revision>5</cp:revision>
  <dcterms:created xsi:type="dcterms:W3CDTF">2023-05-17T11:09:19Z</dcterms:created>
  <dcterms:modified xsi:type="dcterms:W3CDTF">2026-02-01T17:22:17Z</dcterms:modified>
</cp:coreProperties>
</file>