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2"/>
    <p:sldMasterId id="2147484116" r:id="rId3"/>
    <p:sldMasterId id="2147484104" r:id="rId4"/>
  </p:sldMasterIdLst>
  <p:notesMasterIdLst>
    <p:notesMasterId r:id="rId33"/>
  </p:notesMasterIdLst>
  <p:sldIdLst>
    <p:sldId id="261" r:id="rId5"/>
    <p:sldId id="339" r:id="rId6"/>
    <p:sldId id="342" r:id="rId7"/>
    <p:sldId id="285" r:id="rId8"/>
    <p:sldId id="317" r:id="rId9"/>
    <p:sldId id="319" r:id="rId10"/>
    <p:sldId id="318" r:id="rId11"/>
    <p:sldId id="320" r:id="rId12"/>
    <p:sldId id="321" r:id="rId13"/>
    <p:sldId id="322" r:id="rId14"/>
    <p:sldId id="323" r:id="rId15"/>
    <p:sldId id="316" r:id="rId16"/>
    <p:sldId id="324" r:id="rId17"/>
    <p:sldId id="325" r:id="rId18"/>
    <p:sldId id="336" r:id="rId19"/>
    <p:sldId id="328" r:id="rId20"/>
    <p:sldId id="329" r:id="rId21"/>
    <p:sldId id="330" r:id="rId22"/>
    <p:sldId id="331" r:id="rId23"/>
    <p:sldId id="334" r:id="rId24"/>
    <p:sldId id="335" r:id="rId25"/>
    <p:sldId id="337" r:id="rId26"/>
    <p:sldId id="332" r:id="rId27"/>
    <p:sldId id="333" r:id="rId28"/>
    <p:sldId id="326" r:id="rId29"/>
    <p:sldId id="340" r:id="rId30"/>
    <p:sldId id="338" r:id="rId31"/>
    <p:sldId id="341" r:id="rId32"/>
  </p:sldIdLst>
  <p:sldSz cx="9180513"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5pPr>
    <a:lvl6pPr marL="2286000" algn="l" defTabSz="914400" rtl="0" eaLnBrk="1" latinLnBrk="0" hangingPunct="1">
      <a:defRPr sz="2400" kern="1200">
        <a:solidFill>
          <a:schemeClr val="tx1"/>
        </a:solidFill>
        <a:latin typeface="Times" panose="02020603050405020304" pitchFamily="18" charset="0"/>
        <a:ea typeface="ヒラギノ角ゴ Pro W3" charset="-128"/>
        <a:cs typeface="+mn-cs"/>
      </a:defRPr>
    </a:lvl6pPr>
    <a:lvl7pPr marL="2743200" algn="l" defTabSz="914400" rtl="0" eaLnBrk="1" latinLnBrk="0" hangingPunct="1">
      <a:defRPr sz="2400" kern="1200">
        <a:solidFill>
          <a:schemeClr val="tx1"/>
        </a:solidFill>
        <a:latin typeface="Times" panose="02020603050405020304" pitchFamily="18" charset="0"/>
        <a:ea typeface="ヒラギノ角ゴ Pro W3" charset="-128"/>
        <a:cs typeface="+mn-cs"/>
      </a:defRPr>
    </a:lvl7pPr>
    <a:lvl8pPr marL="3200400" algn="l" defTabSz="914400" rtl="0" eaLnBrk="1" latinLnBrk="0" hangingPunct="1">
      <a:defRPr sz="2400" kern="1200">
        <a:solidFill>
          <a:schemeClr val="tx1"/>
        </a:solidFill>
        <a:latin typeface="Times" panose="02020603050405020304" pitchFamily="18" charset="0"/>
        <a:ea typeface="ヒラギノ角ゴ Pro W3" charset="-128"/>
        <a:cs typeface="+mn-cs"/>
      </a:defRPr>
    </a:lvl8pPr>
    <a:lvl9pPr marL="3657600" algn="l" defTabSz="914400" rtl="0" eaLnBrk="1" latinLnBrk="0" hangingPunct="1">
      <a:defRPr sz="2400" kern="1200">
        <a:solidFill>
          <a:schemeClr val="tx1"/>
        </a:solidFill>
        <a:latin typeface="Times" panose="02020603050405020304" pitchFamily="18" charset="0"/>
        <a:ea typeface="ヒラギノ角ゴ Pro W3" charset="-128"/>
        <a:cs typeface="+mn-cs"/>
      </a:defRPr>
    </a:lvl9pPr>
  </p:defaultTextStyle>
  <p:extLst>
    <p:ext uri="{EFAFB233-063F-42B5-8137-9DF3F51BA10A}">
      <p15:sldGuideLst xmlns:p15="http://schemas.microsoft.com/office/powerpoint/2012/main">
        <p15:guide id="1" orient="horz" pos="2160">
          <p15:clr>
            <a:srgbClr val="A4A3A4"/>
          </p15:clr>
        </p15:guide>
        <p15:guide id="2" pos="289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67C"/>
    <a:srgbClr val="321D60"/>
    <a:srgbClr val="E100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ECA88D-2E53-4EF9-B780-554D0D30FEC5}" v="3" dt="2026-01-26T20:40:17.9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172" y="52"/>
      </p:cViewPr>
      <p:guideLst>
        <p:guide orient="horz" pos="2160"/>
        <p:guide pos="2892"/>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5/10/relationships/revisionInfo" Target="revisionInfo.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slideMaster" Target="slideMasters/slideMaster1.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3.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slideMaster" Target="slideMasters/slideMaster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Cairns" userId="953277e3c07c637b" providerId="LiveId" clId="{AE253802-536C-46AB-8FB5-70625F953D76}"/>
    <pc:docChg chg="modSld">
      <pc:chgData name="David Cairns" userId="953277e3c07c637b" providerId="LiveId" clId="{AE253802-536C-46AB-8FB5-70625F953D76}" dt="2026-02-01T19:33:41.692" v="55"/>
      <pc:docMkLst>
        <pc:docMk/>
      </pc:docMkLst>
      <pc:sldChg chg="modSp mod">
        <pc:chgData name="David Cairns" userId="953277e3c07c637b" providerId="LiveId" clId="{AE253802-536C-46AB-8FB5-70625F953D76}" dt="2026-01-26T14:47:51.873" v="15" actId="20577"/>
        <pc:sldMkLst>
          <pc:docMk/>
          <pc:sldMk cId="0" sldId="261"/>
        </pc:sldMkLst>
        <pc:spChg chg="mod">
          <ac:chgData name="David Cairns" userId="953277e3c07c637b" providerId="LiveId" clId="{AE253802-536C-46AB-8FB5-70625F953D76}" dt="2026-01-26T14:47:51.873" v="15" actId="20577"/>
          <ac:spMkLst>
            <pc:docMk/>
            <pc:sldMk cId="0" sldId="261"/>
            <ac:spMk id="2" creationId="{E6FD47CE-1D7C-371F-FA44-514AC455B962}"/>
          </ac:spMkLst>
        </pc:spChg>
      </pc:sldChg>
      <pc:sldChg chg="modSp mod">
        <pc:chgData name="David Cairns" userId="953277e3c07c637b" providerId="LiveId" clId="{AE253802-536C-46AB-8FB5-70625F953D76}" dt="2026-02-01T19:33:41.692" v="55"/>
        <pc:sldMkLst>
          <pc:docMk/>
          <pc:sldMk cId="0" sldId="326"/>
        </pc:sldMkLst>
        <pc:spChg chg="mod">
          <ac:chgData name="David Cairns" userId="953277e3c07c637b" providerId="LiveId" clId="{AE253802-536C-46AB-8FB5-70625F953D76}" dt="2026-02-01T19:33:41.692" v="55"/>
          <ac:spMkLst>
            <pc:docMk/>
            <pc:sldMk cId="0" sldId="326"/>
            <ac:spMk id="28676" creationId="{474BF108-D031-862F-249F-705B763C4798}"/>
          </ac:spMkLst>
        </pc:spChg>
      </pc:sldChg>
      <pc:sldChg chg="modSp mod">
        <pc:chgData name="David Cairns" userId="953277e3c07c637b" providerId="LiveId" clId="{AE253802-536C-46AB-8FB5-70625F953D76}" dt="2026-01-26T20:40:10.072" v="50" actId="21"/>
        <pc:sldMkLst>
          <pc:docMk/>
          <pc:sldMk cId="0" sldId="338"/>
        </pc:sldMkLst>
        <pc:spChg chg="mod">
          <ac:chgData name="David Cairns" userId="953277e3c07c637b" providerId="LiveId" clId="{AE253802-536C-46AB-8FB5-70625F953D76}" dt="2026-01-26T20:40:10.072" v="50" actId="21"/>
          <ac:spMkLst>
            <pc:docMk/>
            <pc:sldMk cId="0" sldId="338"/>
            <ac:spMk id="29700" creationId="{1A0D6779-D7EB-0D8F-9C7A-3ECC4C7E433E}"/>
          </ac:spMkLst>
        </pc:spChg>
      </pc:sldChg>
      <pc:sldChg chg="modSp mod">
        <pc:chgData name="David Cairns" userId="953277e3c07c637b" providerId="LiveId" clId="{AE253802-536C-46AB-8FB5-70625F953D76}" dt="2026-01-26T20:37:11.916" v="38" actId="20577"/>
        <pc:sldMkLst>
          <pc:docMk/>
          <pc:sldMk cId="1573430864" sldId="340"/>
        </pc:sldMkLst>
        <pc:spChg chg="mod">
          <ac:chgData name="David Cairns" userId="953277e3c07c637b" providerId="LiveId" clId="{AE253802-536C-46AB-8FB5-70625F953D76}" dt="2026-01-26T20:37:11.916" v="38" actId="20577"/>
          <ac:spMkLst>
            <pc:docMk/>
            <pc:sldMk cId="1573430864" sldId="340"/>
            <ac:spMk id="28676" creationId="{474BF108-D031-862F-249F-705B763C4798}"/>
          </ac:spMkLst>
        </pc:spChg>
      </pc:sldChg>
      <pc:sldChg chg="modSp mod">
        <pc:chgData name="David Cairns" userId="953277e3c07c637b" providerId="LiveId" clId="{AE253802-536C-46AB-8FB5-70625F953D76}" dt="2026-01-26T20:40:36.088" v="54" actId="11"/>
        <pc:sldMkLst>
          <pc:docMk/>
          <pc:sldMk cId="4064803406" sldId="341"/>
        </pc:sldMkLst>
        <pc:spChg chg="mod">
          <ac:chgData name="David Cairns" userId="953277e3c07c637b" providerId="LiveId" clId="{AE253802-536C-46AB-8FB5-70625F953D76}" dt="2026-01-26T20:40:36.088" v="54" actId="11"/>
          <ac:spMkLst>
            <pc:docMk/>
            <pc:sldMk cId="4064803406" sldId="341"/>
            <ac:spMk id="29700" creationId="{DAB3BE3A-FC8D-FC6D-AD20-B970D13AD98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174D24B-267E-A98F-F6FF-C979ED74CEA7}"/>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a:extLst>
              <a:ext uri="{FF2B5EF4-FFF2-40B4-BE49-F238E27FC236}">
                <a16:creationId xmlns:a16="http://schemas.microsoft.com/office/drawing/2014/main" id="{FC9407F9-EC03-E4F7-1A4D-3A73AAB313B2}"/>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337FDC56-820E-4637-8F0E-46DB12BFDCF4}" type="datetimeFigureOut">
              <a:rPr lang="en-GB"/>
              <a:pPr>
                <a:defRPr/>
              </a:pPr>
              <a:t>01/02/2026</a:t>
            </a:fld>
            <a:endParaRPr lang="en-GB" dirty="0"/>
          </a:p>
        </p:txBody>
      </p:sp>
      <p:sp>
        <p:nvSpPr>
          <p:cNvPr id="4" name="Slide Image Placeholder 3">
            <a:extLst>
              <a:ext uri="{FF2B5EF4-FFF2-40B4-BE49-F238E27FC236}">
                <a16:creationId xmlns:a16="http://schemas.microsoft.com/office/drawing/2014/main" id="{58101701-1314-7440-7FA3-E909E06A564A}"/>
              </a:ext>
            </a:extLst>
          </p:cNvPr>
          <p:cNvSpPr>
            <a:spLocks noGrp="1" noRot="1" noChangeAspect="1"/>
          </p:cNvSpPr>
          <p:nvPr>
            <p:ph type="sldImg" idx="2"/>
          </p:nvPr>
        </p:nvSpPr>
        <p:spPr>
          <a:xfrm>
            <a:off x="1135063" y="685800"/>
            <a:ext cx="4587875" cy="3429000"/>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a:extLst>
              <a:ext uri="{FF2B5EF4-FFF2-40B4-BE49-F238E27FC236}">
                <a16:creationId xmlns:a16="http://schemas.microsoft.com/office/drawing/2014/main" id="{F6D3453B-E62F-8DAB-E317-5C4BB742336C}"/>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D4463668-6224-2D7E-29CF-2DA2436C460E}"/>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a:extLst>
              <a:ext uri="{FF2B5EF4-FFF2-40B4-BE49-F238E27FC236}">
                <a16:creationId xmlns:a16="http://schemas.microsoft.com/office/drawing/2014/main" id="{5D5B4DA8-7292-E7B1-EF4A-15F6EB77AF5B}"/>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B555200A-1357-4B1A-A6C2-0B9226596D00}"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555200A-1357-4B1A-A6C2-0B9226596D00}" type="slidenum">
              <a:rPr lang="en-GB" altLang="en-US" smtClean="0"/>
              <a:pPr/>
              <a:t>13</a:t>
            </a:fld>
            <a:endParaRPr lang="en-GB" altLang="en-US"/>
          </a:p>
        </p:txBody>
      </p:sp>
    </p:spTree>
    <p:extLst>
      <p:ext uri="{BB962C8B-B14F-4D97-AF65-F5344CB8AC3E}">
        <p14:creationId xmlns:p14="http://schemas.microsoft.com/office/powerpoint/2010/main" val="18696917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535C38-B659-743A-970B-4B49B47536C3}"/>
              </a:ext>
            </a:extLst>
          </p:cNvPr>
          <p:cNvSpPr>
            <a:spLocks noGrp="1"/>
          </p:cNvSpPr>
          <p:nvPr>
            <p:ph type="dt" sz="half" idx="10"/>
          </p:nvPr>
        </p:nvSpPr>
        <p:spPr>
          <a:xfrm>
            <a:off x="631825" y="6356350"/>
            <a:ext cx="2065338" cy="365125"/>
          </a:xfrm>
          <a:prstGeom prst="rect">
            <a:avLst/>
          </a:prstGeom>
        </p:spPr>
        <p:txBody>
          <a:bodyPr vert="horz" lIns="91440" tIns="45720" rIns="91440" bIns="45720" rtlCol="0" anchor="ctr"/>
          <a:lstStyle>
            <a:defPPr>
              <a:defRPr lang="en-US"/>
            </a:defPPr>
            <a:lvl1pPr algn="l" rtl="0" eaLnBrk="0" fontAlgn="base" hangingPunct="0">
              <a:spcBef>
                <a:spcPct val="0"/>
              </a:spcBef>
              <a:spcAft>
                <a:spcPct val="0"/>
              </a:spcAft>
              <a:defRPr sz="1200" kern="1200">
                <a:solidFill>
                  <a:schemeClr val="tx1">
                    <a:tint val="75000"/>
                  </a:schemeClr>
                </a:solidFill>
                <a:latin typeface="Times" panose="02020603050405020304" pitchFamily="18"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5pPr>
            <a:lvl6pPr marL="2286000" algn="l" defTabSz="914400" rtl="0" eaLnBrk="1" latinLnBrk="0" hangingPunct="1">
              <a:defRPr sz="2400" kern="1200">
                <a:solidFill>
                  <a:schemeClr val="tx1"/>
                </a:solidFill>
                <a:latin typeface="Times" panose="02020603050405020304" pitchFamily="18" charset="0"/>
                <a:ea typeface="ヒラギノ角ゴ Pro W3" charset="-128"/>
                <a:cs typeface="+mn-cs"/>
              </a:defRPr>
            </a:lvl6pPr>
            <a:lvl7pPr marL="2743200" algn="l" defTabSz="914400" rtl="0" eaLnBrk="1" latinLnBrk="0" hangingPunct="1">
              <a:defRPr sz="2400" kern="1200">
                <a:solidFill>
                  <a:schemeClr val="tx1"/>
                </a:solidFill>
                <a:latin typeface="Times" panose="02020603050405020304" pitchFamily="18" charset="0"/>
                <a:ea typeface="ヒラギノ角ゴ Pro W3" charset="-128"/>
                <a:cs typeface="+mn-cs"/>
              </a:defRPr>
            </a:lvl7pPr>
            <a:lvl8pPr marL="3200400" algn="l" defTabSz="914400" rtl="0" eaLnBrk="1" latinLnBrk="0" hangingPunct="1">
              <a:defRPr sz="2400" kern="1200">
                <a:solidFill>
                  <a:schemeClr val="tx1"/>
                </a:solidFill>
                <a:latin typeface="Times" panose="02020603050405020304" pitchFamily="18" charset="0"/>
                <a:ea typeface="ヒラギノ角ゴ Pro W3" charset="-128"/>
                <a:cs typeface="+mn-cs"/>
              </a:defRPr>
            </a:lvl8pPr>
            <a:lvl9pPr marL="3657600" algn="l" defTabSz="914400" rtl="0" eaLnBrk="1" latinLnBrk="0" hangingPunct="1">
              <a:defRPr sz="2400" kern="1200">
                <a:solidFill>
                  <a:schemeClr val="tx1"/>
                </a:solidFill>
                <a:latin typeface="Times" panose="02020603050405020304" pitchFamily="18" charset="0"/>
                <a:ea typeface="ヒラギノ角ゴ Pro W3" charset="-128"/>
                <a:cs typeface="+mn-cs"/>
              </a:defRPr>
            </a:lvl9pPr>
          </a:lstStyle>
          <a:p>
            <a:endParaRPr lang="en-GB"/>
          </a:p>
        </p:txBody>
      </p:sp>
      <p:sp>
        <p:nvSpPr>
          <p:cNvPr id="3" name="Footer Placeholder 2">
            <a:extLst>
              <a:ext uri="{FF2B5EF4-FFF2-40B4-BE49-F238E27FC236}">
                <a16:creationId xmlns:a16="http://schemas.microsoft.com/office/drawing/2014/main" id="{92A17DD8-F68D-1F06-102C-C1BA902D4883}"/>
              </a:ext>
            </a:extLst>
          </p:cNvPr>
          <p:cNvSpPr>
            <a:spLocks noGrp="1"/>
          </p:cNvSpPr>
          <p:nvPr>
            <p:ph type="ftr" sz="quarter" idx="11"/>
          </p:nvPr>
        </p:nvSpPr>
        <p:spPr>
          <a:xfrm>
            <a:off x="3041650" y="6356350"/>
            <a:ext cx="3097213" cy="365125"/>
          </a:xfrm>
          <a:prstGeom prst="rect">
            <a:avLst/>
          </a:prstGeom>
        </p:spPr>
        <p:txBody>
          <a:bodyPr vert="horz" lIns="91440" tIns="45720" rIns="91440" bIns="45720" rtlCol="0" anchor="ctr"/>
          <a:lstStyle>
            <a:defPPr>
              <a:defRPr lang="en-US"/>
            </a:defPPr>
            <a:lvl1pPr algn="ctr" rtl="0" eaLnBrk="0" fontAlgn="base" hangingPunct="0">
              <a:spcBef>
                <a:spcPct val="0"/>
              </a:spcBef>
              <a:spcAft>
                <a:spcPct val="0"/>
              </a:spcAft>
              <a:defRPr sz="1200" kern="1200">
                <a:solidFill>
                  <a:schemeClr val="tx1">
                    <a:tint val="75000"/>
                  </a:schemeClr>
                </a:solidFill>
                <a:latin typeface="Times" panose="02020603050405020304" pitchFamily="18"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5pPr>
            <a:lvl6pPr marL="2286000" algn="l" defTabSz="914400" rtl="0" eaLnBrk="1" latinLnBrk="0" hangingPunct="1">
              <a:defRPr sz="2400" kern="1200">
                <a:solidFill>
                  <a:schemeClr val="tx1"/>
                </a:solidFill>
                <a:latin typeface="Times" panose="02020603050405020304" pitchFamily="18" charset="0"/>
                <a:ea typeface="ヒラギノ角ゴ Pro W3" charset="-128"/>
                <a:cs typeface="+mn-cs"/>
              </a:defRPr>
            </a:lvl6pPr>
            <a:lvl7pPr marL="2743200" algn="l" defTabSz="914400" rtl="0" eaLnBrk="1" latinLnBrk="0" hangingPunct="1">
              <a:defRPr sz="2400" kern="1200">
                <a:solidFill>
                  <a:schemeClr val="tx1"/>
                </a:solidFill>
                <a:latin typeface="Times" panose="02020603050405020304" pitchFamily="18" charset="0"/>
                <a:ea typeface="ヒラギノ角ゴ Pro W3" charset="-128"/>
                <a:cs typeface="+mn-cs"/>
              </a:defRPr>
            </a:lvl7pPr>
            <a:lvl8pPr marL="3200400" algn="l" defTabSz="914400" rtl="0" eaLnBrk="1" latinLnBrk="0" hangingPunct="1">
              <a:defRPr sz="2400" kern="1200">
                <a:solidFill>
                  <a:schemeClr val="tx1"/>
                </a:solidFill>
                <a:latin typeface="Times" panose="02020603050405020304" pitchFamily="18" charset="0"/>
                <a:ea typeface="ヒラギノ角ゴ Pro W3" charset="-128"/>
                <a:cs typeface="+mn-cs"/>
              </a:defRPr>
            </a:lvl8pPr>
            <a:lvl9pPr marL="3657600" algn="l" defTabSz="914400" rtl="0" eaLnBrk="1" latinLnBrk="0" hangingPunct="1">
              <a:defRPr sz="2400" kern="1200">
                <a:solidFill>
                  <a:schemeClr val="tx1"/>
                </a:solidFill>
                <a:latin typeface="Times" panose="02020603050405020304" pitchFamily="18" charset="0"/>
                <a:ea typeface="ヒラギノ角ゴ Pro W3" charset="-128"/>
                <a:cs typeface="+mn-cs"/>
              </a:defRPr>
            </a:lvl9pPr>
          </a:lstStyle>
          <a:p>
            <a:endParaRPr lang="en-GB"/>
          </a:p>
        </p:txBody>
      </p:sp>
      <p:sp>
        <p:nvSpPr>
          <p:cNvPr id="4" name="Slide Number Placeholder 3">
            <a:extLst>
              <a:ext uri="{FF2B5EF4-FFF2-40B4-BE49-F238E27FC236}">
                <a16:creationId xmlns:a16="http://schemas.microsoft.com/office/drawing/2014/main" id="{853D1E76-86C8-87EA-967E-222CF1FF82DF}"/>
              </a:ext>
            </a:extLst>
          </p:cNvPr>
          <p:cNvSpPr>
            <a:spLocks noGrp="1"/>
          </p:cNvSpPr>
          <p:nvPr>
            <p:ph type="sldNum" sz="quarter" idx="12"/>
          </p:nvPr>
        </p:nvSpPr>
        <p:spPr>
          <a:xfrm>
            <a:off x="6483350" y="6356350"/>
            <a:ext cx="2065338" cy="365125"/>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Times" panose="02020603050405020304" pitchFamily="18"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5pPr>
            <a:lvl6pPr marL="2286000" algn="l" defTabSz="914400" rtl="0" eaLnBrk="1" latinLnBrk="0" hangingPunct="1">
              <a:defRPr sz="2400" kern="1200">
                <a:solidFill>
                  <a:schemeClr val="tx1"/>
                </a:solidFill>
                <a:latin typeface="Times" panose="02020603050405020304" pitchFamily="18" charset="0"/>
                <a:ea typeface="ヒラギノ角ゴ Pro W3" charset="-128"/>
                <a:cs typeface="+mn-cs"/>
              </a:defRPr>
            </a:lvl6pPr>
            <a:lvl7pPr marL="2743200" algn="l" defTabSz="914400" rtl="0" eaLnBrk="1" latinLnBrk="0" hangingPunct="1">
              <a:defRPr sz="2400" kern="1200">
                <a:solidFill>
                  <a:schemeClr val="tx1"/>
                </a:solidFill>
                <a:latin typeface="Times" panose="02020603050405020304" pitchFamily="18" charset="0"/>
                <a:ea typeface="ヒラギノ角ゴ Pro W3" charset="-128"/>
                <a:cs typeface="+mn-cs"/>
              </a:defRPr>
            </a:lvl7pPr>
            <a:lvl8pPr marL="3200400" algn="l" defTabSz="914400" rtl="0" eaLnBrk="1" latinLnBrk="0" hangingPunct="1">
              <a:defRPr sz="2400" kern="1200">
                <a:solidFill>
                  <a:schemeClr val="tx1"/>
                </a:solidFill>
                <a:latin typeface="Times" panose="02020603050405020304" pitchFamily="18" charset="0"/>
                <a:ea typeface="ヒラギノ角ゴ Pro W3" charset="-128"/>
                <a:cs typeface="+mn-cs"/>
              </a:defRPr>
            </a:lvl8pPr>
            <a:lvl9pPr marL="3657600" algn="l" defTabSz="914400" rtl="0" eaLnBrk="1" latinLnBrk="0" hangingPunct="1">
              <a:defRPr sz="2400" kern="1200">
                <a:solidFill>
                  <a:schemeClr val="tx1"/>
                </a:solidFill>
                <a:latin typeface="Times" panose="02020603050405020304" pitchFamily="18" charset="0"/>
                <a:ea typeface="ヒラギノ角ゴ Pro W3" charset="-128"/>
                <a:cs typeface="+mn-cs"/>
              </a:defRPr>
            </a:lvl9pPr>
          </a:lstStyle>
          <a:p>
            <a:fld id="{37A32326-9835-4116-9293-EF2763FB0802}" type="slidenum">
              <a:rPr lang="en-GB" smtClean="0"/>
              <a:pPr/>
              <a:t>‹#›</a:t>
            </a:fld>
            <a:endParaRPr lang="en-GB"/>
          </a:p>
        </p:txBody>
      </p:sp>
      <p:pic>
        <p:nvPicPr>
          <p:cNvPr id="5" name="Picture 4" descr="A close-up of a logo&#10;&#10;Description automatically generated">
            <a:extLst>
              <a:ext uri="{FF2B5EF4-FFF2-40B4-BE49-F238E27FC236}">
                <a16:creationId xmlns:a16="http://schemas.microsoft.com/office/drawing/2014/main" id="{1AABE9C5-58C3-44DE-D8FF-C9438A20960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94199" y="0"/>
            <a:ext cx="6192114" cy="1133633"/>
          </a:xfrm>
          <a:prstGeom prst="rect">
            <a:avLst/>
          </a:prstGeom>
        </p:spPr>
      </p:pic>
      <p:sp>
        <p:nvSpPr>
          <p:cNvPr id="6" name="Title 5">
            <a:extLst>
              <a:ext uri="{FF2B5EF4-FFF2-40B4-BE49-F238E27FC236}">
                <a16:creationId xmlns:a16="http://schemas.microsoft.com/office/drawing/2014/main" id="{DE9915FC-D1D3-53FA-0445-37782BCF2048}"/>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32034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9445" y="4800600"/>
            <a:ext cx="5508308" cy="566738"/>
          </a:xfrm>
        </p:spPr>
        <p:txBody>
          <a:bodyPr anchor="b"/>
          <a:lstStyle>
            <a:lvl1pPr algn="l">
              <a:defRPr sz="2000" b="1">
                <a:solidFill>
                  <a:srgbClr val="321D60"/>
                </a:solidFill>
              </a:defRPr>
            </a:lvl1pPr>
          </a:lstStyle>
          <a:p>
            <a:r>
              <a:rPr lang="en-US"/>
              <a:t>Click to edit Master title style</a:t>
            </a:r>
            <a:endParaRPr lang="en-GB" dirty="0"/>
          </a:p>
        </p:txBody>
      </p:sp>
      <p:sp>
        <p:nvSpPr>
          <p:cNvPr id="3" name="Picture Placeholder 2"/>
          <p:cNvSpPr>
            <a:spLocks noGrp="1"/>
          </p:cNvSpPr>
          <p:nvPr>
            <p:ph type="pic" idx="1"/>
          </p:nvPr>
        </p:nvSpPr>
        <p:spPr>
          <a:xfrm>
            <a:off x="1799445" y="1143000"/>
            <a:ext cx="5508308" cy="35845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1799445" y="5367338"/>
            <a:ext cx="550830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60E617F2-27B5-B87A-AE97-78D98B8803BB}"/>
              </a:ext>
            </a:extLst>
          </p:cNvPr>
          <p:cNvSpPr>
            <a:spLocks noGrp="1"/>
          </p:cNvSpPr>
          <p:nvPr>
            <p:ph type="sldNum" sz="quarter" idx="10"/>
          </p:nvPr>
        </p:nvSpPr>
        <p:spPr/>
        <p:txBody>
          <a:bodyPr/>
          <a:lstStyle/>
          <a:p>
            <a:fld id="{E5B7998A-2360-4E08-BE64-17E9AEDB0F37}" type="slidenum">
              <a:rPr lang="en-GB" smtClean="0"/>
              <a:t>‹#›</a:t>
            </a:fld>
            <a:endParaRPr lang="en-GB"/>
          </a:p>
        </p:txBody>
      </p:sp>
    </p:spTree>
    <p:extLst>
      <p:ext uri="{BB962C8B-B14F-4D97-AF65-F5344CB8AC3E}">
        <p14:creationId xmlns:p14="http://schemas.microsoft.com/office/powerpoint/2010/main" val="1996302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4E896522-0BF3-47D3-FDE2-17CD8B96AC8F}"/>
              </a:ext>
            </a:extLst>
          </p:cNvPr>
          <p:cNvSpPr>
            <a:spLocks noGrp="1"/>
          </p:cNvSpPr>
          <p:nvPr>
            <p:ph type="sldNum" sz="quarter" idx="10"/>
          </p:nvPr>
        </p:nvSpPr>
        <p:spPr/>
        <p:txBody>
          <a:bodyPr/>
          <a:lstStyle/>
          <a:p>
            <a:fld id="{E5B7998A-2360-4E08-BE64-17E9AEDB0F37}" type="slidenum">
              <a:rPr lang="en-GB" smtClean="0"/>
              <a:t>‹#›</a:t>
            </a:fld>
            <a:endParaRPr lang="en-GB"/>
          </a:p>
        </p:txBody>
      </p:sp>
    </p:spTree>
    <p:extLst>
      <p:ext uri="{BB962C8B-B14F-4D97-AF65-F5344CB8AC3E}">
        <p14:creationId xmlns:p14="http://schemas.microsoft.com/office/powerpoint/2010/main" val="5288360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4124" y="1219200"/>
            <a:ext cx="2103868" cy="5410200"/>
          </a:xfrm>
        </p:spPr>
        <p:txBody>
          <a:bodyPr vert="eaVert"/>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a:xfrm>
            <a:off x="382521" y="1219200"/>
            <a:ext cx="6158594" cy="5410200"/>
          </a:xfrm>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C8485B56-992B-045D-CE95-7C64DB86A909}"/>
              </a:ext>
            </a:extLst>
          </p:cNvPr>
          <p:cNvSpPr>
            <a:spLocks noGrp="1"/>
          </p:cNvSpPr>
          <p:nvPr>
            <p:ph type="sldNum" sz="quarter" idx="10"/>
          </p:nvPr>
        </p:nvSpPr>
        <p:spPr/>
        <p:txBody>
          <a:bodyPr/>
          <a:lstStyle/>
          <a:p>
            <a:fld id="{E5B7998A-2360-4E08-BE64-17E9AEDB0F37}" type="slidenum">
              <a:rPr lang="en-GB" smtClean="0"/>
              <a:t>‹#›</a:t>
            </a:fld>
            <a:endParaRPr lang="en-GB"/>
          </a:p>
        </p:txBody>
      </p:sp>
    </p:spTree>
    <p:extLst>
      <p:ext uri="{BB962C8B-B14F-4D97-AF65-F5344CB8AC3E}">
        <p14:creationId xmlns:p14="http://schemas.microsoft.com/office/powerpoint/2010/main" val="38910127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28696159-227C-6C14-8531-42962C01BA3F}"/>
              </a:ext>
            </a:extLst>
          </p:cNvPr>
          <p:cNvSpPr>
            <a:spLocks noChangeArrowheads="1"/>
          </p:cNvSpPr>
          <p:nvPr userDrawn="1"/>
        </p:nvSpPr>
        <p:spPr bwMode="auto">
          <a:xfrm>
            <a:off x="8753475"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sp>
        <p:nvSpPr>
          <p:cNvPr id="3" name="Rectangle 8">
            <a:extLst>
              <a:ext uri="{FF2B5EF4-FFF2-40B4-BE49-F238E27FC236}">
                <a16:creationId xmlns:a16="http://schemas.microsoft.com/office/drawing/2014/main" id="{01AC4079-796B-BC81-603D-A86CC77D8F6D}"/>
              </a:ext>
            </a:extLst>
          </p:cNvPr>
          <p:cNvSpPr>
            <a:spLocks noChangeArrowheads="1"/>
          </p:cNvSpPr>
          <p:nvPr userDrawn="1"/>
        </p:nvSpPr>
        <p:spPr bwMode="auto">
          <a:xfrm>
            <a:off x="8707438"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pic>
        <p:nvPicPr>
          <p:cNvPr id="4" name="Picture 8" descr="bg.jpg">
            <a:extLst>
              <a:ext uri="{FF2B5EF4-FFF2-40B4-BE49-F238E27FC236}">
                <a16:creationId xmlns:a16="http://schemas.microsoft.com/office/drawing/2014/main" id="{DBE5B3B6-6378-2238-8463-B13420CED5E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763" y="0"/>
            <a:ext cx="91709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994371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7C923-12B4-3ED4-7F27-79D2DB506904}"/>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9FE1469-125A-3ECF-921A-4A9D058F1D93}"/>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286B59B-3B23-D2BE-0FE6-AD41E4261E5A}"/>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19C1638-A284-FE40-5B9B-9C252E0BB0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D5A820-CCDB-ADF5-D558-51F1AB46162F}"/>
              </a:ext>
            </a:extLst>
          </p:cNvPr>
          <p:cNvSpPr>
            <a:spLocks noGrp="1"/>
          </p:cNvSpPr>
          <p:nvPr>
            <p:ph type="sldNum" sz="quarter" idx="12"/>
          </p:nvPr>
        </p:nvSpPr>
        <p:spPr/>
        <p:txBody>
          <a:bodyPr/>
          <a:lstStyle/>
          <a:p>
            <a:fld id="{87CB37C0-1AED-4FAB-99BA-65C35E056100}" type="slidenum">
              <a:rPr lang="en-GB" smtClean="0"/>
              <a:t>‹#›</a:t>
            </a:fld>
            <a:endParaRPr lang="en-GB"/>
          </a:p>
        </p:txBody>
      </p:sp>
    </p:spTree>
    <p:extLst>
      <p:ext uri="{BB962C8B-B14F-4D97-AF65-F5344CB8AC3E}">
        <p14:creationId xmlns:p14="http://schemas.microsoft.com/office/powerpoint/2010/main" val="33697277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B0AF4-33F8-3DF0-041D-92B796AA9B5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94CF070-FBE4-D2C2-41F6-D55C042738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013FA37-47C5-30EE-1B34-1D87FF65B9BE}"/>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7A70ECF2-56CD-D676-69A2-E2562CA5FC4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04DEDB-0086-F5B2-4C2E-D7C1442616A5}"/>
              </a:ext>
            </a:extLst>
          </p:cNvPr>
          <p:cNvSpPr>
            <a:spLocks noGrp="1"/>
          </p:cNvSpPr>
          <p:nvPr>
            <p:ph type="sldNum" sz="quarter" idx="12"/>
          </p:nvPr>
        </p:nvSpPr>
        <p:spPr/>
        <p:txBody>
          <a:bodyPr/>
          <a:lstStyle/>
          <a:p>
            <a:fld id="{87CB37C0-1AED-4FAB-99BA-65C35E056100}" type="slidenum">
              <a:rPr lang="en-GB" smtClean="0"/>
              <a:t>‹#›</a:t>
            </a:fld>
            <a:endParaRPr lang="en-GB"/>
          </a:p>
        </p:txBody>
      </p:sp>
    </p:spTree>
    <p:extLst>
      <p:ext uri="{BB962C8B-B14F-4D97-AF65-F5344CB8AC3E}">
        <p14:creationId xmlns:p14="http://schemas.microsoft.com/office/powerpoint/2010/main" val="4610178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C7AAF-0EE8-FF3F-AC5C-FA3C7BD3DBE8}"/>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81EE35D-FED4-C3C0-FC2E-8764512AC553}"/>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BB15559-1F6A-2440-6ED1-99ACE7DB6D97}"/>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789D8CCA-FD27-381C-2B48-CF6BA3B1B1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5365BB2-7A72-7594-2718-69D69CC1F8D8}"/>
              </a:ext>
            </a:extLst>
          </p:cNvPr>
          <p:cNvSpPr>
            <a:spLocks noGrp="1"/>
          </p:cNvSpPr>
          <p:nvPr>
            <p:ph type="sldNum" sz="quarter" idx="12"/>
          </p:nvPr>
        </p:nvSpPr>
        <p:spPr/>
        <p:txBody>
          <a:bodyPr/>
          <a:lstStyle/>
          <a:p>
            <a:fld id="{87CB37C0-1AED-4FAB-99BA-65C35E056100}" type="slidenum">
              <a:rPr lang="en-GB" smtClean="0"/>
              <a:t>‹#›</a:t>
            </a:fld>
            <a:endParaRPr lang="en-GB"/>
          </a:p>
        </p:txBody>
      </p:sp>
    </p:spTree>
    <p:extLst>
      <p:ext uri="{BB962C8B-B14F-4D97-AF65-F5344CB8AC3E}">
        <p14:creationId xmlns:p14="http://schemas.microsoft.com/office/powerpoint/2010/main" val="26463419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870A7-D39C-2CCB-BA26-0B81A9898C5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038CA63-A72F-34DE-E748-0A708463EC22}"/>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DFB6244-7425-D018-9E1F-D7DAF6BD8C4B}"/>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27F0D49-6DF9-D664-4549-C97C957E374A}"/>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0AE257A3-D6B4-8DAA-BC91-AC3BF4C768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BCAB63D-C121-23AC-33BF-8A10DFDED989}"/>
              </a:ext>
            </a:extLst>
          </p:cNvPr>
          <p:cNvSpPr>
            <a:spLocks noGrp="1"/>
          </p:cNvSpPr>
          <p:nvPr>
            <p:ph type="sldNum" sz="quarter" idx="12"/>
          </p:nvPr>
        </p:nvSpPr>
        <p:spPr/>
        <p:txBody>
          <a:bodyPr/>
          <a:lstStyle/>
          <a:p>
            <a:fld id="{87CB37C0-1AED-4FAB-99BA-65C35E056100}" type="slidenum">
              <a:rPr lang="en-GB" smtClean="0"/>
              <a:t>‹#›</a:t>
            </a:fld>
            <a:endParaRPr lang="en-GB"/>
          </a:p>
        </p:txBody>
      </p:sp>
    </p:spTree>
    <p:extLst>
      <p:ext uri="{BB962C8B-B14F-4D97-AF65-F5344CB8AC3E}">
        <p14:creationId xmlns:p14="http://schemas.microsoft.com/office/powerpoint/2010/main" val="16713112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2350C-0E8C-0791-EECD-5E2CFB484545}"/>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FFE1EC7-9C8B-CE9F-CC5F-915A9528DFBA}"/>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16716CD-3637-03A3-30F9-FA206EA31435}"/>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2C256FC-0502-D980-7362-8B2A8E5FD8DA}"/>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BD45F4-FAE8-29F4-9099-0DB308EAF3FC}"/>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9E8E31D-A146-E672-6AA0-56E03F38E1DD}"/>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2BFE3DB2-869B-8A09-E8F9-CD445B891BD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60676DB-E824-0AFD-B04D-D7C24BE8C209}"/>
              </a:ext>
            </a:extLst>
          </p:cNvPr>
          <p:cNvSpPr>
            <a:spLocks noGrp="1"/>
          </p:cNvSpPr>
          <p:nvPr>
            <p:ph type="sldNum" sz="quarter" idx="12"/>
          </p:nvPr>
        </p:nvSpPr>
        <p:spPr/>
        <p:txBody>
          <a:bodyPr/>
          <a:lstStyle/>
          <a:p>
            <a:fld id="{87CB37C0-1AED-4FAB-99BA-65C35E056100}" type="slidenum">
              <a:rPr lang="en-GB" smtClean="0"/>
              <a:t>‹#›</a:t>
            </a:fld>
            <a:endParaRPr lang="en-GB"/>
          </a:p>
        </p:txBody>
      </p:sp>
    </p:spTree>
    <p:extLst>
      <p:ext uri="{BB962C8B-B14F-4D97-AF65-F5344CB8AC3E}">
        <p14:creationId xmlns:p14="http://schemas.microsoft.com/office/powerpoint/2010/main" val="38744240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8A595-3C19-53F7-8AC6-5246FA26C96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8F978C5-E25F-7B52-DEA6-4AB7A3703587}"/>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E8524C85-7F00-EDC6-542D-D41EC103E7D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4081A24-84D4-5A28-4923-754A03C83B71}"/>
              </a:ext>
            </a:extLst>
          </p:cNvPr>
          <p:cNvSpPr>
            <a:spLocks noGrp="1"/>
          </p:cNvSpPr>
          <p:nvPr>
            <p:ph type="sldNum" sz="quarter" idx="12"/>
          </p:nvPr>
        </p:nvSpPr>
        <p:spPr/>
        <p:txBody>
          <a:bodyPr/>
          <a:lstStyle/>
          <a:p>
            <a:fld id="{87CB37C0-1AED-4FAB-99BA-65C35E056100}" type="slidenum">
              <a:rPr lang="en-GB" smtClean="0"/>
              <a:t>‹#›</a:t>
            </a:fld>
            <a:endParaRPr lang="en-GB"/>
          </a:p>
        </p:txBody>
      </p:sp>
    </p:spTree>
    <p:extLst>
      <p:ext uri="{BB962C8B-B14F-4D97-AF65-F5344CB8AC3E}">
        <p14:creationId xmlns:p14="http://schemas.microsoft.com/office/powerpoint/2010/main" val="800175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9F9E0548-5366-3626-B1A2-0229C923168B}"/>
              </a:ext>
            </a:extLst>
          </p:cNvPr>
          <p:cNvSpPr>
            <a:spLocks noChangeArrowheads="1"/>
          </p:cNvSpPr>
          <p:nvPr userDrawn="1"/>
        </p:nvSpPr>
        <p:spPr bwMode="auto">
          <a:xfrm>
            <a:off x="8753475"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sp>
        <p:nvSpPr>
          <p:cNvPr id="3" name="Rectangle 8">
            <a:extLst>
              <a:ext uri="{FF2B5EF4-FFF2-40B4-BE49-F238E27FC236}">
                <a16:creationId xmlns:a16="http://schemas.microsoft.com/office/drawing/2014/main" id="{60A850BD-DB0D-B696-D1F3-FF7BB5DF43B3}"/>
              </a:ext>
            </a:extLst>
          </p:cNvPr>
          <p:cNvSpPr>
            <a:spLocks noChangeArrowheads="1"/>
          </p:cNvSpPr>
          <p:nvPr userDrawn="1"/>
        </p:nvSpPr>
        <p:spPr bwMode="auto">
          <a:xfrm>
            <a:off x="8707438"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pic>
        <p:nvPicPr>
          <p:cNvPr id="4" name="Picture 8" descr="British_Athletics_Logo_Blue_Vertical_RGB.jpg">
            <a:extLst>
              <a:ext uri="{FF2B5EF4-FFF2-40B4-BE49-F238E27FC236}">
                <a16:creationId xmlns:a16="http://schemas.microsoft.com/office/drawing/2014/main" id="{9FB4DFDF-4272-3E33-AA44-971575F67D5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3288" y="990600"/>
            <a:ext cx="2322512"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382521" y="5562600"/>
            <a:ext cx="8568479" cy="457200"/>
          </a:xfrm>
        </p:spPr>
        <p:txBody>
          <a:bodyPr/>
          <a:lstStyle>
            <a:lvl1pPr algn="ctr">
              <a:defRPr sz="2200">
                <a:solidFill>
                  <a:srgbClr val="321D60"/>
                </a:solidFill>
              </a:defRPr>
            </a:lvl1pPr>
          </a:lstStyle>
          <a:p>
            <a:r>
              <a:rPr lang="en-US"/>
              <a:t>Click to edit Master title style</a:t>
            </a:r>
            <a:endParaRPr lang="en-US" dirty="0"/>
          </a:p>
        </p:txBody>
      </p:sp>
      <p:sp>
        <p:nvSpPr>
          <p:cNvPr id="3075" name="Rectangle 3"/>
          <p:cNvSpPr>
            <a:spLocks noGrp="1" noChangeArrowheads="1"/>
          </p:cNvSpPr>
          <p:nvPr>
            <p:ph type="subTitle" idx="1"/>
          </p:nvPr>
        </p:nvSpPr>
        <p:spPr>
          <a:xfrm>
            <a:off x="382521" y="6096000"/>
            <a:ext cx="8568479" cy="457200"/>
          </a:xfrm>
        </p:spPr>
        <p:txBody>
          <a:bodyPr/>
          <a:lstStyle>
            <a:lvl1pPr marL="0" indent="0" algn="ctr">
              <a:buFontTx/>
              <a:buNone/>
              <a:defRPr sz="1600"/>
            </a:lvl1pPr>
          </a:lstStyle>
          <a:p>
            <a:r>
              <a:rPr lang="en-US"/>
              <a:t>Click to edit Master subtitle style</a:t>
            </a:r>
            <a:endParaRPr lang="en-US" dirty="0"/>
          </a:p>
        </p:txBody>
      </p:sp>
      <p:sp>
        <p:nvSpPr>
          <p:cNvPr id="5" name="Slide Number Placeholder 4">
            <a:extLst>
              <a:ext uri="{FF2B5EF4-FFF2-40B4-BE49-F238E27FC236}">
                <a16:creationId xmlns:a16="http://schemas.microsoft.com/office/drawing/2014/main" id="{E811FDDF-CDBE-CE2B-3DA0-1A152263A068}"/>
              </a:ext>
            </a:extLst>
          </p:cNvPr>
          <p:cNvSpPr>
            <a:spLocks noGrp="1"/>
          </p:cNvSpPr>
          <p:nvPr>
            <p:ph type="sldNum" sz="quarter" idx="10"/>
          </p:nvPr>
        </p:nvSpPr>
        <p:spPr/>
        <p:txBody>
          <a:bodyPr/>
          <a:lstStyle/>
          <a:p>
            <a:fld id="{E5B7998A-2360-4E08-BE64-17E9AEDB0F37}" type="slidenum">
              <a:rPr lang="en-GB" smtClean="0"/>
              <a:t>‹#›</a:t>
            </a:fld>
            <a:endParaRPr lang="en-GB"/>
          </a:p>
        </p:txBody>
      </p:sp>
    </p:spTree>
    <p:extLst>
      <p:ext uri="{BB962C8B-B14F-4D97-AF65-F5344CB8AC3E}">
        <p14:creationId xmlns:p14="http://schemas.microsoft.com/office/powerpoint/2010/main" val="26778822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D31A5F-16AB-D99A-1BD9-C5933CE726D1}"/>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460C1301-9EE6-AD08-6E08-D265C425F05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59F68E2-7FCA-09BF-C19E-5D169F444998}"/>
              </a:ext>
            </a:extLst>
          </p:cNvPr>
          <p:cNvSpPr>
            <a:spLocks noGrp="1"/>
          </p:cNvSpPr>
          <p:nvPr>
            <p:ph type="sldNum" sz="quarter" idx="12"/>
          </p:nvPr>
        </p:nvSpPr>
        <p:spPr/>
        <p:txBody>
          <a:bodyPr/>
          <a:lstStyle/>
          <a:p>
            <a:fld id="{87CB37C0-1AED-4FAB-99BA-65C35E056100}" type="slidenum">
              <a:rPr lang="en-GB" smtClean="0"/>
              <a:t>‹#›</a:t>
            </a:fld>
            <a:endParaRPr lang="en-GB"/>
          </a:p>
        </p:txBody>
      </p:sp>
    </p:spTree>
    <p:extLst>
      <p:ext uri="{BB962C8B-B14F-4D97-AF65-F5344CB8AC3E}">
        <p14:creationId xmlns:p14="http://schemas.microsoft.com/office/powerpoint/2010/main" val="132360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0E4A7-1E6A-CBBB-E09D-B418CE9374C8}"/>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6F09371-7600-375E-16BF-3E6CA6A3E684}"/>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2647B54-65C4-FD1C-922D-C78FFFED2485}"/>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C6F09C-3CB2-583F-5312-D013E95B134C}"/>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2744A4E0-D060-324D-514C-EDAD1D920D4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2B2F05D-FB70-4202-63E9-22841978824F}"/>
              </a:ext>
            </a:extLst>
          </p:cNvPr>
          <p:cNvSpPr>
            <a:spLocks noGrp="1"/>
          </p:cNvSpPr>
          <p:nvPr>
            <p:ph type="sldNum" sz="quarter" idx="12"/>
          </p:nvPr>
        </p:nvSpPr>
        <p:spPr/>
        <p:txBody>
          <a:bodyPr/>
          <a:lstStyle/>
          <a:p>
            <a:fld id="{87CB37C0-1AED-4FAB-99BA-65C35E056100}" type="slidenum">
              <a:rPr lang="en-GB" smtClean="0"/>
              <a:t>‹#›</a:t>
            </a:fld>
            <a:endParaRPr lang="en-GB"/>
          </a:p>
        </p:txBody>
      </p:sp>
    </p:spTree>
    <p:extLst>
      <p:ext uri="{BB962C8B-B14F-4D97-AF65-F5344CB8AC3E}">
        <p14:creationId xmlns:p14="http://schemas.microsoft.com/office/powerpoint/2010/main" val="16846379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104A4-4FE2-1F3E-37F1-207AD05C2F25}"/>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868BD7A-CCD3-0A7D-BBF1-5A910B9298F7}"/>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5084C4F-1231-50F2-0757-B492651BADE9}"/>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7A0D1C-51F0-C0CF-A9F1-3AC79921E4CB}"/>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3985EC22-E4FB-50C7-175B-D3958A80A4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5BAA91-F061-7866-FCED-8FC3AD160205}"/>
              </a:ext>
            </a:extLst>
          </p:cNvPr>
          <p:cNvSpPr>
            <a:spLocks noGrp="1"/>
          </p:cNvSpPr>
          <p:nvPr>
            <p:ph type="sldNum" sz="quarter" idx="12"/>
          </p:nvPr>
        </p:nvSpPr>
        <p:spPr/>
        <p:txBody>
          <a:bodyPr/>
          <a:lstStyle/>
          <a:p>
            <a:fld id="{87CB37C0-1AED-4FAB-99BA-65C35E056100}" type="slidenum">
              <a:rPr lang="en-GB" smtClean="0"/>
              <a:t>‹#›</a:t>
            </a:fld>
            <a:endParaRPr lang="en-GB"/>
          </a:p>
        </p:txBody>
      </p:sp>
    </p:spTree>
    <p:extLst>
      <p:ext uri="{BB962C8B-B14F-4D97-AF65-F5344CB8AC3E}">
        <p14:creationId xmlns:p14="http://schemas.microsoft.com/office/powerpoint/2010/main" val="319264507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72474C-8F0E-2464-F4DD-053E6968F71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EDC857A-7E80-70DD-CBEE-BA8311D049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313DA3-53D6-9756-3F3E-BA4919BBF006}"/>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CE15161-F875-222F-E40B-CA31599EA8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1D608BB-17CB-F5C0-4C6A-D4F3915AC024}"/>
              </a:ext>
            </a:extLst>
          </p:cNvPr>
          <p:cNvSpPr>
            <a:spLocks noGrp="1"/>
          </p:cNvSpPr>
          <p:nvPr>
            <p:ph type="sldNum" sz="quarter" idx="12"/>
          </p:nvPr>
        </p:nvSpPr>
        <p:spPr/>
        <p:txBody>
          <a:bodyPr/>
          <a:lstStyle/>
          <a:p>
            <a:fld id="{87CB37C0-1AED-4FAB-99BA-65C35E056100}" type="slidenum">
              <a:rPr lang="en-GB" smtClean="0"/>
              <a:t>‹#›</a:t>
            </a:fld>
            <a:endParaRPr lang="en-GB"/>
          </a:p>
        </p:txBody>
      </p:sp>
    </p:spTree>
    <p:extLst>
      <p:ext uri="{BB962C8B-B14F-4D97-AF65-F5344CB8AC3E}">
        <p14:creationId xmlns:p14="http://schemas.microsoft.com/office/powerpoint/2010/main" val="6590146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CE9F9B-947C-CB76-0318-8C1A2F58B2DA}"/>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8EF26BA-C553-56E6-68E4-B8A23C9DBB6C}"/>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928C72-D8C3-BCA7-F5B5-E19FB8FD973A}"/>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C6F52996-69C8-EBE2-C2BB-2B6A8BEEEB7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90DE60-E463-3CCB-5EF9-4A2178DF628A}"/>
              </a:ext>
            </a:extLst>
          </p:cNvPr>
          <p:cNvSpPr>
            <a:spLocks noGrp="1"/>
          </p:cNvSpPr>
          <p:nvPr>
            <p:ph type="sldNum" sz="quarter" idx="12"/>
          </p:nvPr>
        </p:nvSpPr>
        <p:spPr/>
        <p:txBody>
          <a:bodyPr/>
          <a:lstStyle/>
          <a:p>
            <a:fld id="{87CB37C0-1AED-4FAB-99BA-65C35E056100}" type="slidenum">
              <a:rPr lang="en-GB" smtClean="0"/>
              <a:t>‹#›</a:t>
            </a:fld>
            <a:endParaRPr lang="en-GB"/>
          </a:p>
        </p:txBody>
      </p:sp>
    </p:spTree>
    <p:extLst>
      <p:ext uri="{BB962C8B-B14F-4D97-AF65-F5344CB8AC3E}">
        <p14:creationId xmlns:p14="http://schemas.microsoft.com/office/powerpoint/2010/main" val="18647762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2EF98-9E80-B2F6-6DF4-CD86E1B2F9DE}"/>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1D17E96-8D93-8151-7861-F5D1C7745CA4}"/>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F17968D-6A1C-4F2D-268A-933F58D1583A}"/>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213E877D-EFAD-A724-4E0E-DCB841D059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F63F97-3936-0B18-75E0-0289E06EB9E3}"/>
              </a:ext>
            </a:extLst>
          </p:cNvPr>
          <p:cNvSpPr>
            <a:spLocks noGrp="1"/>
          </p:cNvSpPr>
          <p:nvPr>
            <p:ph type="sldNum" sz="quarter" idx="12"/>
          </p:nvPr>
        </p:nvSpPr>
        <p:spPr/>
        <p:txBody>
          <a:bodyPr/>
          <a:lstStyle/>
          <a:p>
            <a:fld id="{CB66D17D-1D3E-414F-BA89-A37F5AF73699}" type="slidenum">
              <a:rPr lang="en-GB" smtClean="0"/>
              <a:t>‹#›</a:t>
            </a:fld>
            <a:endParaRPr lang="en-GB"/>
          </a:p>
        </p:txBody>
      </p:sp>
    </p:spTree>
    <p:extLst>
      <p:ext uri="{BB962C8B-B14F-4D97-AF65-F5344CB8AC3E}">
        <p14:creationId xmlns:p14="http://schemas.microsoft.com/office/powerpoint/2010/main" val="31805384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DD5B9-12AA-7EDE-5521-A5F7FDB0846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12BD4CC-0544-4476-747A-96D9861EC09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1E7D910-FA47-9C51-1EF3-307AE097D1C1}"/>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9AC407BD-E577-F59D-FDD0-D1B259ED00D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791646A-1E9A-D837-38B2-F2A45CA7B12D}"/>
              </a:ext>
            </a:extLst>
          </p:cNvPr>
          <p:cNvSpPr>
            <a:spLocks noGrp="1"/>
          </p:cNvSpPr>
          <p:nvPr>
            <p:ph type="sldNum" sz="quarter" idx="12"/>
          </p:nvPr>
        </p:nvSpPr>
        <p:spPr/>
        <p:txBody>
          <a:bodyPr/>
          <a:lstStyle/>
          <a:p>
            <a:fld id="{CB66D17D-1D3E-414F-BA89-A37F5AF73699}" type="slidenum">
              <a:rPr lang="en-GB" smtClean="0"/>
              <a:t>‹#›</a:t>
            </a:fld>
            <a:endParaRPr lang="en-GB"/>
          </a:p>
        </p:txBody>
      </p:sp>
    </p:spTree>
    <p:extLst>
      <p:ext uri="{BB962C8B-B14F-4D97-AF65-F5344CB8AC3E}">
        <p14:creationId xmlns:p14="http://schemas.microsoft.com/office/powerpoint/2010/main" val="387123090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64F1F-1AE3-3FF4-7D73-CA410DF26ED8}"/>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D974A1B-3524-8221-D438-E17A30402139}"/>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DA9EE5-C330-D25A-1A1B-FC9F9C2C8719}"/>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B83D7FC-74A4-0D01-0FA4-46C4E202664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5968C5-681B-3077-53A4-782907B9B926}"/>
              </a:ext>
            </a:extLst>
          </p:cNvPr>
          <p:cNvSpPr>
            <a:spLocks noGrp="1"/>
          </p:cNvSpPr>
          <p:nvPr>
            <p:ph type="sldNum" sz="quarter" idx="12"/>
          </p:nvPr>
        </p:nvSpPr>
        <p:spPr/>
        <p:txBody>
          <a:bodyPr/>
          <a:lstStyle/>
          <a:p>
            <a:fld id="{CB66D17D-1D3E-414F-BA89-A37F5AF73699}" type="slidenum">
              <a:rPr lang="en-GB" smtClean="0"/>
              <a:t>‹#›</a:t>
            </a:fld>
            <a:endParaRPr lang="en-GB"/>
          </a:p>
        </p:txBody>
      </p:sp>
    </p:spTree>
    <p:extLst>
      <p:ext uri="{BB962C8B-B14F-4D97-AF65-F5344CB8AC3E}">
        <p14:creationId xmlns:p14="http://schemas.microsoft.com/office/powerpoint/2010/main" val="135235252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D9E72-34B1-ED80-762D-8FE0C84D1DF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1430122-A0BE-4708-1E3F-5172201A6325}"/>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92EA12B-B9D1-E6FF-0C97-6D31FCEA2081}"/>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751A5C9-E1FA-1FC7-7340-8C1EF83BBF2F}"/>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1253C8F1-BC84-0346-0CD8-7EA84868A4B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A65C497-24F7-730F-1C5C-EBA83D9CFA76}"/>
              </a:ext>
            </a:extLst>
          </p:cNvPr>
          <p:cNvSpPr>
            <a:spLocks noGrp="1"/>
          </p:cNvSpPr>
          <p:nvPr>
            <p:ph type="sldNum" sz="quarter" idx="12"/>
          </p:nvPr>
        </p:nvSpPr>
        <p:spPr/>
        <p:txBody>
          <a:bodyPr/>
          <a:lstStyle/>
          <a:p>
            <a:fld id="{CB66D17D-1D3E-414F-BA89-A37F5AF73699}" type="slidenum">
              <a:rPr lang="en-GB" smtClean="0"/>
              <a:t>‹#›</a:t>
            </a:fld>
            <a:endParaRPr lang="en-GB"/>
          </a:p>
        </p:txBody>
      </p:sp>
    </p:spTree>
    <p:extLst>
      <p:ext uri="{BB962C8B-B14F-4D97-AF65-F5344CB8AC3E}">
        <p14:creationId xmlns:p14="http://schemas.microsoft.com/office/powerpoint/2010/main" val="17414109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AB8D1-32F5-7375-BFF0-8D4D32C6D394}"/>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E8B0D19-7874-E290-AE5D-5C76991C75F4}"/>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FD7E1BC-EAC6-0BF8-7D56-4D8455536C27}"/>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BED767E-5F8F-C951-E35E-2156343A3000}"/>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860F4B-ECC5-607B-5DF6-C4513AD719C9}"/>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BB8FAD4-DC54-BD91-1C38-78A1CF1D3500}"/>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5A548126-289D-3960-2418-6B0256890A2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A7EB000-77C7-A4DE-7FF7-E9842DB4D806}"/>
              </a:ext>
            </a:extLst>
          </p:cNvPr>
          <p:cNvSpPr>
            <a:spLocks noGrp="1"/>
          </p:cNvSpPr>
          <p:nvPr>
            <p:ph type="sldNum" sz="quarter" idx="12"/>
          </p:nvPr>
        </p:nvSpPr>
        <p:spPr/>
        <p:txBody>
          <a:bodyPr/>
          <a:lstStyle/>
          <a:p>
            <a:fld id="{CB66D17D-1D3E-414F-BA89-A37F5AF73699}" type="slidenum">
              <a:rPr lang="en-GB" smtClean="0"/>
              <a:t>‹#›</a:t>
            </a:fld>
            <a:endParaRPr lang="en-GB"/>
          </a:p>
        </p:txBody>
      </p:sp>
    </p:spTree>
    <p:extLst>
      <p:ext uri="{BB962C8B-B14F-4D97-AF65-F5344CB8AC3E}">
        <p14:creationId xmlns:p14="http://schemas.microsoft.com/office/powerpoint/2010/main" val="3066914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D9B1B75E-03DC-E76C-456E-01CCCFCEFD85}"/>
              </a:ext>
            </a:extLst>
          </p:cNvPr>
          <p:cNvSpPr>
            <a:spLocks noGrp="1"/>
          </p:cNvSpPr>
          <p:nvPr>
            <p:ph type="sldNum" sz="quarter" idx="10"/>
          </p:nvPr>
        </p:nvSpPr>
        <p:spPr/>
        <p:txBody>
          <a:bodyPr/>
          <a:lstStyle/>
          <a:p>
            <a:fld id="{E5B7998A-2360-4E08-BE64-17E9AEDB0F37}" type="slidenum">
              <a:rPr lang="en-GB" smtClean="0"/>
              <a:t>‹#›</a:t>
            </a:fld>
            <a:endParaRPr lang="en-GB"/>
          </a:p>
        </p:txBody>
      </p:sp>
    </p:spTree>
    <p:extLst>
      <p:ext uri="{BB962C8B-B14F-4D97-AF65-F5344CB8AC3E}">
        <p14:creationId xmlns:p14="http://schemas.microsoft.com/office/powerpoint/2010/main" val="13043645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BF3D9-DA94-80B5-D5E7-299F13F8A4F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F9B17E4-3B10-B8BF-C066-37A94F44478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190D69C9-DD9A-6586-53E4-D53D7370332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475456C-3947-FE4B-EDEA-51772F44FB58}"/>
              </a:ext>
            </a:extLst>
          </p:cNvPr>
          <p:cNvSpPr>
            <a:spLocks noGrp="1"/>
          </p:cNvSpPr>
          <p:nvPr>
            <p:ph type="sldNum" sz="quarter" idx="12"/>
          </p:nvPr>
        </p:nvSpPr>
        <p:spPr/>
        <p:txBody>
          <a:bodyPr/>
          <a:lstStyle/>
          <a:p>
            <a:fld id="{CB66D17D-1D3E-414F-BA89-A37F5AF73699}" type="slidenum">
              <a:rPr lang="en-GB" smtClean="0"/>
              <a:t>‹#›</a:t>
            </a:fld>
            <a:endParaRPr lang="en-GB"/>
          </a:p>
        </p:txBody>
      </p:sp>
    </p:spTree>
    <p:extLst>
      <p:ext uri="{BB962C8B-B14F-4D97-AF65-F5344CB8AC3E}">
        <p14:creationId xmlns:p14="http://schemas.microsoft.com/office/powerpoint/2010/main" val="228389663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07B3BC-A3A6-7BB2-DBE4-6BF27D9B95C2}"/>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C5282700-78FA-19DE-D7D2-5E3779E2373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3E56EF6-8822-BF65-217F-8504B966FC63}"/>
              </a:ext>
            </a:extLst>
          </p:cNvPr>
          <p:cNvSpPr>
            <a:spLocks noGrp="1"/>
          </p:cNvSpPr>
          <p:nvPr>
            <p:ph type="sldNum" sz="quarter" idx="12"/>
          </p:nvPr>
        </p:nvSpPr>
        <p:spPr/>
        <p:txBody>
          <a:bodyPr/>
          <a:lstStyle/>
          <a:p>
            <a:fld id="{CB66D17D-1D3E-414F-BA89-A37F5AF73699}" type="slidenum">
              <a:rPr lang="en-GB" smtClean="0"/>
              <a:t>‹#›</a:t>
            </a:fld>
            <a:endParaRPr lang="en-GB"/>
          </a:p>
        </p:txBody>
      </p:sp>
    </p:spTree>
    <p:extLst>
      <p:ext uri="{BB962C8B-B14F-4D97-AF65-F5344CB8AC3E}">
        <p14:creationId xmlns:p14="http://schemas.microsoft.com/office/powerpoint/2010/main" val="10459995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CB196-2E3C-CA41-217E-9E54D2700B64}"/>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643A1B6-BDCB-7CDD-AF33-5E8AFB206BBE}"/>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8849789-26E1-B836-3AB3-3FAF9B6DF90B}"/>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6E0CA1-5077-8A3A-BE8B-2C6A340328BB}"/>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ED73E91-091E-416D-1FE2-FDAB1421B6A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B4488EE-0417-794E-D5B0-9FEA5AFF6B4D}"/>
              </a:ext>
            </a:extLst>
          </p:cNvPr>
          <p:cNvSpPr>
            <a:spLocks noGrp="1"/>
          </p:cNvSpPr>
          <p:nvPr>
            <p:ph type="sldNum" sz="quarter" idx="12"/>
          </p:nvPr>
        </p:nvSpPr>
        <p:spPr/>
        <p:txBody>
          <a:bodyPr/>
          <a:lstStyle/>
          <a:p>
            <a:fld id="{CB66D17D-1D3E-414F-BA89-A37F5AF73699}" type="slidenum">
              <a:rPr lang="en-GB" smtClean="0"/>
              <a:t>‹#›</a:t>
            </a:fld>
            <a:endParaRPr lang="en-GB"/>
          </a:p>
        </p:txBody>
      </p:sp>
    </p:spTree>
    <p:extLst>
      <p:ext uri="{BB962C8B-B14F-4D97-AF65-F5344CB8AC3E}">
        <p14:creationId xmlns:p14="http://schemas.microsoft.com/office/powerpoint/2010/main" val="82658114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9E100-F881-5BDE-15F6-6124DFDF7DF5}"/>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9E02954-A97D-67F9-F57B-BB09361EE8D9}"/>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A7863B3-5E74-BEFE-A07E-A112E0E186C4}"/>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6D53FD-DED0-9383-3578-BE73617C3521}"/>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04BF0376-19EE-B72B-DE26-8869AB74920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48D9413-258A-1B31-55A1-8EF404E97F85}"/>
              </a:ext>
            </a:extLst>
          </p:cNvPr>
          <p:cNvSpPr>
            <a:spLocks noGrp="1"/>
          </p:cNvSpPr>
          <p:nvPr>
            <p:ph type="sldNum" sz="quarter" idx="12"/>
          </p:nvPr>
        </p:nvSpPr>
        <p:spPr/>
        <p:txBody>
          <a:bodyPr/>
          <a:lstStyle/>
          <a:p>
            <a:fld id="{CB66D17D-1D3E-414F-BA89-A37F5AF73699}" type="slidenum">
              <a:rPr lang="en-GB" smtClean="0"/>
              <a:t>‹#›</a:t>
            </a:fld>
            <a:endParaRPr lang="en-GB"/>
          </a:p>
        </p:txBody>
      </p:sp>
    </p:spTree>
    <p:extLst>
      <p:ext uri="{BB962C8B-B14F-4D97-AF65-F5344CB8AC3E}">
        <p14:creationId xmlns:p14="http://schemas.microsoft.com/office/powerpoint/2010/main" val="39961877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9BCC3-5B2E-15F7-DA3A-03F2BB3FECB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57792CF-539A-2C10-EC00-4EC6A5C5A5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B6705E0-4D21-102C-B573-A5AB0F4C9A61}"/>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6D6DAEEF-03B7-4459-81C7-9907289779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4DE2D7-7356-4FFF-318C-F8FE967166F5}"/>
              </a:ext>
            </a:extLst>
          </p:cNvPr>
          <p:cNvSpPr>
            <a:spLocks noGrp="1"/>
          </p:cNvSpPr>
          <p:nvPr>
            <p:ph type="sldNum" sz="quarter" idx="12"/>
          </p:nvPr>
        </p:nvSpPr>
        <p:spPr/>
        <p:txBody>
          <a:bodyPr/>
          <a:lstStyle/>
          <a:p>
            <a:fld id="{CB66D17D-1D3E-414F-BA89-A37F5AF73699}" type="slidenum">
              <a:rPr lang="en-GB" smtClean="0"/>
              <a:t>‹#›</a:t>
            </a:fld>
            <a:endParaRPr lang="en-GB"/>
          </a:p>
        </p:txBody>
      </p:sp>
    </p:spTree>
    <p:extLst>
      <p:ext uri="{BB962C8B-B14F-4D97-AF65-F5344CB8AC3E}">
        <p14:creationId xmlns:p14="http://schemas.microsoft.com/office/powerpoint/2010/main" val="292928476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588AFF-4AA4-8EC0-C646-529498239C09}"/>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B9F3213-24CE-2F21-7926-927E8E59E97E}"/>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47A0F1-743E-2DB6-DB01-1404A2550426}"/>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84FFB174-AAE6-92CF-9FC3-E3E6484946F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3B81594-02C5-BD80-D82D-A148C506D495}"/>
              </a:ext>
            </a:extLst>
          </p:cNvPr>
          <p:cNvSpPr>
            <a:spLocks noGrp="1"/>
          </p:cNvSpPr>
          <p:nvPr>
            <p:ph type="sldNum" sz="quarter" idx="12"/>
          </p:nvPr>
        </p:nvSpPr>
        <p:spPr/>
        <p:txBody>
          <a:bodyPr/>
          <a:lstStyle/>
          <a:p>
            <a:fld id="{CB66D17D-1D3E-414F-BA89-A37F5AF73699}" type="slidenum">
              <a:rPr lang="en-GB" smtClean="0"/>
              <a:t>‹#›</a:t>
            </a:fld>
            <a:endParaRPr lang="en-GB"/>
          </a:p>
        </p:txBody>
      </p:sp>
    </p:spTree>
    <p:extLst>
      <p:ext uri="{BB962C8B-B14F-4D97-AF65-F5344CB8AC3E}">
        <p14:creationId xmlns:p14="http://schemas.microsoft.com/office/powerpoint/2010/main" val="3030655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5197" y="4406901"/>
            <a:ext cx="7803436" cy="1362075"/>
          </a:xfrm>
        </p:spPr>
        <p:txBody>
          <a:bodyPr/>
          <a:lstStyle>
            <a:lvl1pPr algn="l">
              <a:defRPr sz="4000" b="1" cap="all">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725197" y="2906713"/>
            <a:ext cx="7803436"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a:extLst>
              <a:ext uri="{FF2B5EF4-FFF2-40B4-BE49-F238E27FC236}">
                <a16:creationId xmlns:a16="http://schemas.microsoft.com/office/drawing/2014/main" id="{3FD6783F-B012-F961-5DF3-822FD5934D76}"/>
              </a:ext>
            </a:extLst>
          </p:cNvPr>
          <p:cNvSpPr>
            <a:spLocks noGrp="1"/>
          </p:cNvSpPr>
          <p:nvPr>
            <p:ph type="sldNum" sz="quarter" idx="10"/>
          </p:nvPr>
        </p:nvSpPr>
        <p:spPr/>
        <p:txBody>
          <a:bodyPr/>
          <a:lstStyle/>
          <a:p>
            <a:fld id="{E5B7998A-2360-4E08-BE64-17E9AEDB0F37}" type="slidenum">
              <a:rPr lang="en-GB" smtClean="0"/>
              <a:t>‹#›</a:t>
            </a:fld>
            <a:endParaRPr lang="en-GB"/>
          </a:p>
        </p:txBody>
      </p:sp>
    </p:spTree>
    <p:extLst>
      <p:ext uri="{BB962C8B-B14F-4D97-AF65-F5344CB8AC3E}">
        <p14:creationId xmlns:p14="http://schemas.microsoft.com/office/powerpoint/2010/main" val="136350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82521" y="1981200"/>
            <a:ext cx="4131231"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666761" y="1981200"/>
            <a:ext cx="4131231"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Slide Number Placeholder 4">
            <a:extLst>
              <a:ext uri="{FF2B5EF4-FFF2-40B4-BE49-F238E27FC236}">
                <a16:creationId xmlns:a16="http://schemas.microsoft.com/office/drawing/2014/main" id="{8E89C027-A4DF-DBFC-010E-07BDE957E148}"/>
              </a:ext>
            </a:extLst>
          </p:cNvPr>
          <p:cNvSpPr>
            <a:spLocks noGrp="1"/>
          </p:cNvSpPr>
          <p:nvPr>
            <p:ph type="sldNum" sz="quarter" idx="10"/>
          </p:nvPr>
        </p:nvSpPr>
        <p:spPr/>
        <p:txBody>
          <a:bodyPr/>
          <a:lstStyle/>
          <a:p>
            <a:fld id="{E5B7998A-2360-4E08-BE64-17E9AEDB0F37}" type="slidenum">
              <a:rPr lang="en-GB" smtClean="0"/>
              <a:t>‹#›</a:t>
            </a:fld>
            <a:endParaRPr lang="en-GB"/>
          </a:p>
        </p:txBody>
      </p:sp>
    </p:spTree>
    <p:extLst>
      <p:ext uri="{BB962C8B-B14F-4D97-AF65-F5344CB8AC3E}">
        <p14:creationId xmlns:p14="http://schemas.microsoft.com/office/powerpoint/2010/main" val="1743028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9026" y="914400"/>
            <a:ext cx="8262462" cy="503238"/>
          </a:xfrm>
        </p:spPr>
        <p:txBody>
          <a:bodyPr/>
          <a:lstStyle>
            <a:lvl1pPr>
              <a:defRPr>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459026" y="1535113"/>
            <a:ext cx="405632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9026" y="2174875"/>
            <a:ext cx="4056321"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4663574" y="1535113"/>
            <a:ext cx="40579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574" y="2174875"/>
            <a:ext cx="4057914"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a:extLst>
              <a:ext uri="{FF2B5EF4-FFF2-40B4-BE49-F238E27FC236}">
                <a16:creationId xmlns:a16="http://schemas.microsoft.com/office/drawing/2014/main" id="{38C111F8-E8BA-36F6-A141-2A49CC73EAE4}"/>
              </a:ext>
            </a:extLst>
          </p:cNvPr>
          <p:cNvSpPr>
            <a:spLocks noGrp="1"/>
          </p:cNvSpPr>
          <p:nvPr>
            <p:ph type="sldNum" sz="quarter" idx="10"/>
          </p:nvPr>
        </p:nvSpPr>
        <p:spPr/>
        <p:txBody>
          <a:bodyPr/>
          <a:lstStyle/>
          <a:p>
            <a:fld id="{E5B7998A-2360-4E08-BE64-17E9AEDB0F37}" type="slidenum">
              <a:rPr lang="en-GB" smtClean="0"/>
              <a:t>‹#›</a:t>
            </a:fld>
            <a:endParaRPr lang="en-GB"/>
          </a:p>
        </p:txBody>
      </p:sp>
    </p:spTree>
    <p:extLst>
      <p:ext uri="{BB962C8B-B14F-4D97-AF65-F5344CB8AC3E}">
        <p14:creationId xmlns:p14="http://schemas.microsoft.com/office/powerpoint/2010/main" val="1733633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Slide Number Placeholder 2">
            <a:extLst>
              <a:ext uri="{FF2B5EF4-FFF2-40B4-BE49-F238E27FC236}">
                <a16:creationId xmlns:a16="http://schemas.microsoft.com/office/drawing/2014/main" id="{953C9AA3-3B08-8F5E-6DC4-8F7FEB6A989A}"/>
              </a:ext>
            </a:extLst>
          </p:cNvPr>
          <p:cNvSpPr>
            <a:spLocks noGrp="1"/>
          </p:cNvSpPr>
          <p:nvPr>
            <p:ph type="sldNum" sz="quarter" idx="10"/>
          </p:nvPr>
        </p:nvSpPr>
        <p:spPr/>
        <p:txBody>
          <a:bodyPr/>
          <a:lstStyle/>
          <a:p>
            <a:fld id="{E5B7998A-2360-4E08-BE64-17E9AEDB0F37}" type="slidenum">
              <a:rPr lang="en-GB" smtClean="0"/>
              <a:t>‹#›</a:t>
            </a:fld>
            <a:endParaRPr lang="en-GB"/>
          </a:p>
        </p:txBody>
      </p:sp>
    </p:spTree>
    <p:extLst>
      <p:ext uri="{BB962C8B-B14F-4D97-AF65-F5344CB8AC3E}">
        <p14:creationId xmlns:p14="http://schemas.microsoft.com/office/powerpoint/2010/main" val="2791394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0CC7C34-FBDC-9DED-AA9E-1DFB536F03F5}"/>
              </a:ext>
            </a:extLst>
          </p:cNvPr>
          <p:cNvSpPr>
            <a:spLocks noGrp="1"/>
          </p:cNvSpPr>
          <p:nvPr>
            <p:ph type="sldNum" sz="quarter" idx="10"/>
          </p:nvPr>
        </p:nvSpPr>
        <p:spPr/>
        <p:txBody>
          <a:bodyPr/>
          <a:lstStyle/>
          <a:p>
            <a:fld id="{E5B7998A-2360-4E08-BE64-17E9AEDB0F37}" type="slidenum">
              <a:rPr lang="en-GB" smtClean="0"/>
              <a:t>‹#›</a:t>
            </a:fld>
            <a:endParaRPr lang="en-GB"/>
          </a:p>
        </p:txBody>
      </p:sp>
    </p:spTree>
    <p:extLst>
      <p:ext uri="{BB962C8B-B14F-4D97-AF65-F5344CB8AC3E}">
        <p14:creationId xmlns:p14="http://schemas.microsoft.com/office/powerpoint/2010/main" val="3138117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9026" y="1004887"/>
            <a:ext cx="3020326" cy="1162050"/>
          </a:xfrm>
        </p:spPr>
        <p:txBody>
          <a:bodyPr anchor="b"/>
          <a:lstStyle>
            <a:lvl1pPr algn="l">
              <a:defRPr sz="2000" b="1">
                <a:solidFill>
                  <a:srgbClr val="321D60"/>
                </a:solidFill>
              </a:defRPr>
            </a:lvl1pPr>
          </a:lstStyle>
          <a:p>
            <a:r>
              <a:rPr lang="en-US"/>
              <a:t>Click to edit Master title style</a:t>
            </a:r>
            <a:endParaRPr lang="en-GB" dirty="0"/>
          </a:p>
        </p:txBody>
      </p:sp>
      <p:sp>
        <p:nvSpPr>
          <p:cNvPr id="3" name="Content Placeholder 2"/>
          <p:cNvSpPr>
            <a:spLocks noGrp="1"/>
          </p:cNvSpPr>
          <p:nvPr>
            <p:ph idx="1"/>
          </p:nvPr>
        </p:nvSpPr>
        <p:spPr>
          <a:xfrm>
            <a:off x="3589325" y="1004887"/>
            <a:ext cx="5132162" cy="5853113"/>
          </a:xfrm>
        </p:spPr>
        <p:txBody>
          <a:bodyPr/>
          <a:lstStyle>
            <a:lvl1pPr>
              <a:buClr>
                <a:srgbClr val="321D60"/>
              </a:buClr>
              <a:defRPr sz="3200"/>
            </a:lvl1pPr>
            <a:lvl2pPr>
              <a:buClr>
                <a:srgbClr val="321D60"/>
              </a:buClr>
              <a:defRPr sz="2800"/>
            </a:lvl2pPr>
            <a:lvl3pPr>
              <a:buClr>
                <a:srgbClr val="321D60"/>
              </a:buClr>
              <a:defRPr sz="2400"/>
            </a:lvl3pPr>
            <a:lvl4pPr>
              <a:buClr>
                <a:srgbClr val="321D60"/>
              </a:buClr>
              <a:defRPr sz="2000"/>
            </a:lvl4pPr>
            <a:lvl5pPr>
              <a:buClr>
                <a:srgbClr val="321D60"/>
              </a:buCl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459026" y="2166938"/>
            <a:ext cx="302032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9E1D7FB9-05B3-55D9-4F91-8C7F972DAFC1}"/>
              </a:ext>
            </a:extLst>
          </p:cNvPr>
          <p:cNvSpPr>
            <a:spLocks noGrp="1"/>
          </p:cNvSpPr>
          <p:nvPr>
            <p:ph type="sldNum" sz="quarter" idx="10"/>
          </p:nvPr>
        </p:nvSpPr>
        <p:spPr/>
        <p:txBody>
          <a:bodyPr/>
          <a:lstStyle/>
          <a:p>
            <a:fld id="{E5B7998A-2360-4E08-BE64-17E9AEDB0F37}" type="slidenum">
              <a:rPr lang="en-GB" smtClean="0"/>
              <a:t>‹#›</a:t>
            </a:fld>
            <a:endParaRPr lang="en-GB"/>
          </a:p>
        </p:txBody>
      </p:sp>
    </p:spTree>
    <p:extLst>
      <p:ext uri="{BB962C8B-B14F-4D97-AF65-F5344CB8AC3E}">
        <p14:creationId xmlns:p14="http://schemas.microsoft.com/office/powerpoint/2010/main" val="2927298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50C6F5A5-56EF-EAA8-A136-D740485EA769}"/>
              </a:ext>
            </a:extLst>
          </p:cNvPr>
          <p:cNvSpPr>
            <a:spLocks noGrp="1" noChangeArrowheads="1"/>
          </p:cNvSpPr>
          <p:nvPr>
            <p:ph type="title"/>
          </p:nvPr>
        </p:nvSpPr>
        <p:spPr bwMode="auto">
          <a:xfrm>
            <a:off x="382588" y="1295400"/>
            <a:ext cx="6119812"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B1BC2574-6254-9BDB-D0AB-6D6D138D10ED}"/>
              </a:ext>
            </a:extLst>
          </p:cNvPr>
          <p:cNvSpPr>
            <a:spLocks noGrp="1" noChangeArrowheads="1"/>
          </p:cNvSpPr>
          <p:nvPr>
            <p:ph type="body" idx="1"/>
          </p:nvPr>
        </p:nvSpPr>
        <p:spPr bwMode="auto">
          <a:xfrm>
            <a:off x="382588" y="2209800"/>
            <a:ext cx="8415337"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2" name="Picture 1">
            <a:extLst>
              <a:ext uri="{FF2B5EF4-FFF2-40B4-BE49-F238E27FC236}">
                <a16:creationId xmlns:a16="http://schemas.microsoft.com/office/drawing/2014/main" id="{1171AC21-7FCD-AF3D-14F0-C468503EA4EC}"/>
              </a:ext>
            </a:extLst>
          </p:cNvPr>
          <p:cNvPicPr>
            <a:picLocks noChangeAspect="1"/>
          </p:cNvPicPr>
          <p:nvPr userDrawn="1"/>
        </p:nvPicPr>
        <p:blipFill>
          <a:blip r:embed="rId15"/>
          <a:stretch>
            <a:fillRect/>
          </a:stretch>
        </p:blipFill>
        <p:spPr>
          <a:xfrm>
            <a:off x="1493219" y="2882"/>
            <a:ext cx="6194073" cy="1133954"/>
          </a:xfrm>
          <a:prstGeom prst="rect">
            <a:avLst/>
          </a:prstGeom>
        </p:spPr>
      </p:pic>
      <p:sp>
        <p:nvSpPr>
          <p:cNvPr id="3" name="Slide Number Placeholder 2">
            <a:extLst>
              <a:ext uri="{FF2B5EF4-FFF2-40B4-BE49-F238E27FC236}">
                <a16:creationId xmlns:a16="http://schemas.microsoft.com/office/drawing/2014/main" id="{611CDD92-1B67-6AF7-F057-9B6EF69ECC20}"/>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5B7998A-2360-4E08-BE64-17E9AEDB0F37}"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4043" r:id="rId1"/>
    <p:sldLayoutId id="2147484017" r:id="rId2"/>
    <p:sldLayoutId id="2147484007" r:id="rId3"/>
    <p:sldLayoutId id="2147484008" r:id="rId4"/>
    <p:sldLayoutId id="2147484009" r:id="rId5"/>
    <p:sldLayoutId id="2147484010" r:id="rId6"/>
    <p:sldLayoutId id="2147484011" r:id="rId7"/>
    <p:sldLayoutId id="2147484012" r:id="rId8"/>
    <p:sldLayoutId id="2147484013" r:id="rId9"/>
    <p:sldLayoutId id="2147484014" r:id="rId10"/>
    <p:sldLayoutId id="2147484015" r:id="rId11"/>
    <p:sldLayoutId id="2147484016" r:id="rId12"/>
    <p:sldLayoutId id="2147484018" r:id="rId13"/>
  </p:sldLayoutIdLst>
  <p:hf hdr="0" ftr="0" dt="0"/>
  <p:txStyles>
    <p:titleStyle>
      <a:lvl1pPr algn="l" rtl="0" eaLnBrk="1" fontAlgn="base" hangingPunct="1">
        <a:spcBef>
          <a:spcPct val="0"/>
        </a:spcBef>
        <a:spcAft>
          <a:spcPct val="0"/>
        </a:spcAft>
        <a:defRPr sz="2000" b="1">
          <a:solidFill>
            <a:srgbClr val="321D60"/>
          </a:solidFill>
          <a:latin typeface="+mj-lt"/>
          <a:ea typeface="ヒラギノ角ゴ Pro W3" charset="-128"/>
          <a:cs typeface="+mj-cs"/>
        </a:defRPr>
      </a:lvl1pPr>
      <a:lvl2pPr algn="l" rtl="0" eaLnBrk="1" fontAlgn="base" hangingPunct="1">
        <a:spcBef>
          <a:spcPct val="0"/>
        </a:spcBef>
        <a:spcAft>
          <a:spcPct val="0"/>
        </a:spcAft>
        <a:defRPr sz="2000" b="1">
          <a:solidFill>
            <a:srgbClr val="321D60"/>
          </a:solidFill>
          <a:latin typeface="Arial" charset="0"/>
          <a:ea typeface="ヒラギノ角ゴ Pro W3" charset="-128"/>
        </a:defRPr>
      </a:lvl2pPr>
      <a:lvl3pPr algn="l" rtl="0" eaLnBrk="1" fontAlgn="base" hangingPunct="1">
        <a:spcBef>
          <a:spcPct val="0"/>
        </a:spcBef>
        <a:spcAft>
          <a:spcPct val="0"/>
        </a:spcAft>
        <a:defRPr sz="2000" b="1">
          <a:solidFill>
            <a:srgbClr val="321D60"/>
          </a:solidFill>
          <a:latin typeface="Arial" charset="0"/>
          <a:ea typeface="ヒラギノ角ゴ Pro W3" charset="-128"/>
        </a:defRPr>
      </a:lvl3pPr>
      <a:lvl4pPr algn="l" rtl="0" eaLnBrk="1" fontAlgn="base" hangingPunct="1">
        <a:spcBef>
          <a:spcPct val="0"/>
        </a:spcBef>
        <a:spcAft>
          <a:spcPct val="0"/>
        </a:spcAft>
        <a:defRPr sz="2000" b="1">
          <a:solidFill>
            <a:srgbClr val="321D60"/>
          </a:solidFill>
          <a:latin typeface="Arial" charset="0"/>
          <a:ea typeface="ヒラギノ角ゴ Pro W3" charset="-128"/>
        </a:defRPr>
      </a:lvl4pPr>
      <a:lvl5pPr algn="l" rtl="0" eaLnBrk="1" fontAlgn="base" hangingPunct="1">
        <a:spcBef>
          <a:spcPct val="0"/>
        </a:spcBef>
        <a:spcAft>
          <a:spcPct val="0"/>
        </a:spcAft>
        <a:defRPr sz="2000" b="1">
          <a:solidFill>
            <a:srgbClr val="321D60"/>
          </a:solidFill>
          <a:latin typeface="Arial" charset="0"/>
          <a:ea typeface="ヒラギノ角ゴ Pro W3" charset="-128"/>
        </a:defRPr>
      </a:lvl5pPr>
      <a:lvl6pPr marL="457200" algn="l" rtl="0" eaLnBrk="1" fontAlgn="base" hangingPunct="1">
        <a:spcBef>
          <a:spcPct val="0"/>
        </a:spcBef>
        <a:spcAft>
          <a:spcPct val="0"/>
        </a:spcAft>
        <a:defRPr sz="2000" b="1">
          <a:solidFill>
            <a:srgbClr val="00367C"/>
          </a:solidFill>
          <a:latin typeface="Arial" charset="0"/>
        </a:defRPr>
      </a:lvl6pPr>
      <a:lvl7pPr marL="914400" algn="l" rtl="0" eaLnBrk="1" fontAlgn="base" hangingPunct="1">
        <a:spcBef>
          <a:spcPct val="0"/>
        </a:spcBef>
        <a:spcAft>
          <a:spcPct val="0"/>
        </a:spcAft>
        <a:defRPr sz="2000" b="1">
          <a:solidFill>
            <a:srgbClr val="00367C"/>
          </a:solidFill>
          <a:latin typeface="Arial" charset="0"/>
        </a:defRPr>
      </a:lvl7pPr>
      <a:lvl8pPr marL="1371600" algn="l" rtl="0" eaLnBrk="1" fontAlgn="base" hangingPunct="1">
        <a:spcBef>
          <a:spcPct val="0"/>
        </a:spcBef>
        <a:spcAft>
          <a:spcPct val="0"/>
        </a:spcAft>
        <a:defRPr sz="2000" b="1">
          <a:solidFill>
            <a:srgbClr val="00367C"/>
          </a:solidFill>
          <a:latin typeface="Arial" charset="0"/>
        </a:defRPr>
      </a:lvl8pPr>
      <a:lvl9pPr marL="1828800" algn="l" rtl="0" eaLnBrk="1" fontAlgn="base" hangingPunct="1">
        <a:spcBef>
          <a:spcPct val="0"/>
        </a:spcBef>
        <a:spcAft>
          <a:spcPct val="0"/>
        </a:spcAft>
        <a:defRPr sz="2000" b="1">
          <a:solidFill>
            <a:srgbClr val="00367C"/>
          </a:solidFill>
          <a:latin typeface="Arial" charset="0"/>
        </a:defRPr>
      </a:lvl9pPr>
    </p:titleStyle>
    <p:bodyStyle>
      <a:lvl1pPr marL="342900" indent="-342900" algn="l" rtl="0" eaLnBrk="1" fontAlgn="base" hangingPunct="1">
        <a:spcBef>
          <a:spcPct val="20000"/>
        </a:spcBef>
        <a:spcAft>
          <a:spcPct val="0"/>
        </a:spcAft>
        <a:buClr>
          <a:srgbClr val="E1002C"/>
        </a:buClr>
        <a:buChar char="•"/>
        <a:defRPr sz="2000">
          <a:solidFill>
            <a:schemeClr val="tx1"/>
          </a:solidFill>
          <a:latin typeface="+mn-lt"/>
          <a:ea typeface="ヒラギノ角ゴ Pro W3" charset="-128"/>
          <a:cs typeface="+mn-cs"/>
        </a:defRPr>
      </a:lvl1pPr>
      <a:lvl2pPr marL="742950" indent="-285750" algn="l" rtl="0" eaLnBrk="1" fontAlgn="base" hangingPunct="1">
        <a:spcBef>
          <a:spcPct val="20000"/>
        </a:spcBef>
        <a:spcAft>
          <a:spcPct val="0"/>
        </a:spcAft>
        <a:buClr>
          <a:srgbClr val="E1002C"/>
        </a:buClr>
        <a:buChar char="–"/>
        <a:defRPr>
          <a:solidFill>
            <a:schemeClr val="tx1"/>
          </a:solidFill>
          <a:latin typeface="+mn-lt"/>
          <a:ea typeface="ヒラギノ角ゴ Pro W3" charset="-128"/>
        </a:defRPr>
      </a:lvl2pPr>
      <a:lvl3pPr marL="1143000" indent="-228600" algn="l" rtl="0" eaLnBrk="1" fontAlgn="base" hangingPunct="1">
        <a:spcBef>
          <a:spcPct val="20000"/>
        </a:spcBef>
        <a:spcAft>
          <a:spcPct val="0"/>
        </a:spcAft>
        <a:buClr>
          <a:srgbClr val="E1002C"/>
        </a:buClr>
        <a:buChar char="•"/>
        <a:defRPr sz="1700">
          <a:solidFill>
            <a:schemeClr val="tx1"/>
          </a:solidFill>
          <a:latin typeface="+mn-lt"/>
          <a:ea typeface="ヒラギノ角ゴ Pro W3" charset="-128"/>
        </a:defRPr>
      </a:lvl3pPr>
      <a:lvl4pPr marL="1600200" indent="-228600" algn="l" rtl="0" eaLnBrk="1" fontAlgn="base" hangingPunct="1">
        <a:spcBef>
          <a:spcPct val="20000"/>
        </a:spcBef>
        <a:spcAft>
          <a:spcPct val="0"/>
        </a:spcAft>
        <a:buClr>
          <a:srgbClr val="E1002C"/>
        </a:buClr>
        <a:buChar char="–"/>
        <a:defRPr sz="1600">
          <a:solidFill>
            <a:schemeClr val="tx1"/>
          </a:solidFill>
          <a:latin typeface="+mn-lt"/>
          <a:ea typeface="ヒラギノ角ゴ Pro W3" charset="-128"/>
        </a:defRPr>
      </a:lvl4pPr>
      <a:lvl5pPr marL="2057400" indent="-228600" algn="l" rtl="0" eaLnBrk="1" fontAlgn="base" hangingPunct="1">
        <a:spcBef>
          <a:spcPct val="20000"/>
        </a:spcBef>
        <a:spcAft>
          <a:spcPct val="0"/>
        </a:spcAft>
        <a:buClr>
          <a:srgbClr val="E1002C"/>
        </a:buClr>
        <a:buChar char="»"/>
        <a:defRPr sz="1500">
          <a:solidFill>
            <a:schemeClr val="tx1"/>
          </a:solidFill>
          <a:latin typeface="+mn-lt"/>
          <a:ea typeface="ヒラギノ角ゴ Pro W3" charset="-128"/>
        </a:defRPr>
      </a:lvl5pPr>
      <a:lvl6pPr marL="2514600" indent="-228600" algn="l" rtl="0" eaLnBrk="1" fontAlgn="base" hangingPunct="1">
        <a:spcBef>
          <a:spcPct val="20000"/>
        </a:spcBef>
        <a:spcAft>
          <a:spcPct val="0"/>
        </a:spcAft>
        <a:buClr>
          <a:srgbClr val="E1002C"/>
        </a:buClr>
        <a:buChar char="»"/>
        <a:defRPr sz="1500">
          <a:solidFill>
            <a:schemeClr val="tx1"/>
          </a:solidFill>
          <a:latin typeface="+mn-lt"/>
        </a:defRPr>
      </a:lvl6pPr>
      <a:lvl7pPr marL="2971800" indent="-228600" algn="l" rtl="0" eaLnBrk="1" fontAlgn="base" hangingPunct="1">
        <a:spcBef>
          <a:spcPct val="20000"/>
        </a:spcBef>
        <a:spcAft>
          <a:spcPct val="0"/>
        </a:spcAft>
        <a:buClr>
          <a:srgbClr val="E1002C"/>
        </a:buClr>
        <a:buChar char="»"/>
        <a:defRPr sz="1500">
          <a:solidFill>
            <a:schemeClr val="tx1"/>
          </a:solidFill>
          <a:latin typeface="+mn-lt"/>
        </a:defRPr>
      </a:lvl7pPr>
      <a:lvl8pPr marL="3429000" indent="-228600" algn="l" rtl="0" eaLnBrk="1" fontAlgn="base" hangingPunct="1">
        <a:spcBef>
          <a:spcPct val="20000"/>
        </a:spcBef>
        <a:spcAft>
          <a:spcPct val="0"/>
        </a:spcAft>
        <a:buClr>
          <a:srgbClr val="E1002C"/>
        </a:buClr>
        <a:buChar char="»"/>
        <a:defRPr sz="1500">
          <a:solidFill>
            <a:schemeClr val="tx1"/>
          </a:solidFill>
          <a:latin typeface="+mn-lt"/>
        </a:defRPr>
      </a:lvl8pPr>
      <a:lvl9pPr marL="3886200" indent="-228600" algn="l" rtl="0" eaLnBrk="1" fontAlgn="base" hangingPunct="1">
        <a:spcBef>
          <a:spcPct val="20000"/>
        </a:spcBef>
        <a:spcAft>
          <a:spcPct val="0"/>
        </a:spcAft>
        <a:buClr>
          <a:srgbClr val="E1002C"/>
        </a:buClr>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CFEE28-9202-E041-1BB8-FA64DB533173}"/>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9A49D84-BAEA-6161-C480-9C743A969042}"/>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129BD38-33FB-F22D-9A48-B17C29CB701D}"/>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75A0CB7E-B06A-01A3-707A-1C610D1CC8FC}"/>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C71A53E-63B3-109D-65B9-E9FD1CB3C0BC}"/>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CB37C0-1AED-4FAB-99BA-65C35E056100}" type="slidenum">
              <a:rPr lang="en-GB" smtClean="0"/>
              <a:t>‹#›</a:t>
            </a:fld>
            <a:endParaRPr lang="en-GB"/>
          </a:p>
        </p:txBody>
      </p:sp>
    </p:spTree>
    <p:extLst>
      <p:ext uri="{BB962C8B-B14F-4D97-AF65-F5344CB8AC3E}">
        <p14:creationId xmlns:p14="http://schemas.microsoft.com/office/powerpoint/2010/main" val="357509241"/>
      </p:ext>
    </p:extLst>
  </p:cSld>
  <p:clrMap bg1="lt1" tx1="dk1" bg2="lt2" tx2="dk2" accent1="accent1" accent2="accent2" accent3="accent3" accent4="accent4" accent5="accent5" accent6="accent6" hlink="hlink" folHlink="folHlink"/>
  <p:sldLayoutIdLst>
    <p:sldLayoutId id="2147484117" r:id="rId1"/>
    <p:sldLayoutId id="2147484118" r:id="rId2"/>
    <p:sldLayoutId id="2147484119" r:id="rId3"/>
    <p:sldLayoutId id="2147484120" r:id="rId4"/>
    <p:sldLayoutId id="2147484121" r:id="rId5"/>
    <p:sldLayoutId id="2147484122" r:id="rId6"/>
    <p:sldLayoutId id="2147484123" r:id="rId7"/>
    <p:sldLayoutId id="2147484124" r:id="rId8"/>
    <p:sldLayoutId id="2147484125" r:id="rId9"/>
    <p:sldLayoutId id="2147484126" r:id="rId10"/>
    <p:sldLayoutId id="2147484127"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4C5F38-3DBE-B8B8-CA3C-AB8784BF10FD}"/>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A4CF949-152E-DD07-6D3F-3F4EE88519D6}"/>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4DAF52-A3DA-6D11-C297-6DDABDA4655A}"/>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84A7B016-4283-BCB2-A63D-66C0DF4A29A0}"/>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902F20B-CF6E-3C1B-C078-D7530B885266}"/>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66D17D-1D3E-414F-BA89-A37F5AF73699}" type="slidenum">
              <a:rPr lang="en-GB" smtClean="0"/>
              <a:t>‹#›</a:t>
            </a:fld>
            <a:endParaRPr lang="en-GB"/>
          </a:p>
        </p:txBody>
      </p:sp>
    </p:spTree>
    <p:extLst>
      <p:ext uri="{BB962C8B-B14F-4D97-AF65-F5344CB8AC3E}">
        <p14:creationId xmlns:p14="http://schemas.microsoft.com/office/powerpoint/2010/main" val="3237019061"/>
      </p:ext>
    </p:extLst>
  </p:cSld>
  <p:clrMap bg1="lt1" tx1="dk1" bg2="lt2" tx2="dk2" accent1="accent1" accent2="accent2" accent3="accent3" accent4="accent4" accent5="accent5" accent6="accent6" hlink="hlink" folHlink="folHlink"/>
  <p:sldLayoutIdLst>
    <p:sldLayoutId id="2147484105" r:id="rId1"/>
    <p:sldLayoutId id="2147484106" r:id="rId2"/>
    <p:sldLayoutId id="2147484107" r:id="rId3"/>
    <p:sldLayoutId id="2147484108" r:id="rId4"/>
    <p:sldLayoutId id="2147484109" r:id="rId5"/>
    <p:sldLayoutId id="2147484110" r:id="rId6"/>
    <p:sldLayoutId id="2147484111" r:id="rId7"/>
    <p:sldLayoutId id="2147484112" r:id="rId8"/>
    <p:sldLayoutId id="2147484113" r:id="rId9"/>
    <p:sldLayoutId id="2147484114" r:id="rId10"/>
    <p:sldLayoutId id="214748411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6FD47CE-1D7C-371F-FA44-514AC455B962}"/>
              </a:ext>
            </a:extLst>
          </p:cNvPr>
          <p:cNvSpPr/>
          <p:nvPr/>
        </p:nvSpPr>
        <p:spPr>
          <a:xfrm>
            <a:off x="2294731" y="2013228"/>
            <a:ext cx="4591050" cy="2831544"/>
          </a:xfrm>
          <a:prstGeom prst="rect">
            <a:avLst/>
          </a:prstGeom>
        </p:spPr>
        <p:txBody>
          <a:bodyPr>
            <a:spAutoFit/>
          </a:bodyPr>
          <a:lstStyle/>
          <a:p>
            <a:pPr algn="ctr">
              <a:defRPr/>
            </a:pPr>
            <a:r>
              <a:rPr lang="en-US" sz="2800" b="1" dirty="0">
                <a:solidFill>
                  <a:srgbClr val="00367C"/>
                </a:solidFill>
                <a:latin typeface="+mj-lt"/>
              </a:rPr>
              <a:t>OFFICIALS EDUCATION</a:t>
            </a:r>
            <a:br>
              <a:rPr lang="en-US" sz="2800" b="1" dirty="0">
                <a:solidFill>
                  <a:srgbClr val="00367C"/>
                </a:solidFill>
                <a:latin typeface="+mj-lt"/>
              </a:rPr>
            </a:br>
            <a:r>
              <a:rPr lang="en-US" sz="2800" b="1" dirty="0">
                <a:solidFill>
                  <a:srgbClr val="00367C"/>
                </a:solidFill>
                <a:latin typeface="+mj-lt"/>
              </a:rPr>
              <a:t>Endurance Level 1 – 3</a:t>
            </a:r>
          </a:p>
          <a:p>
            <a:pPr algn="ctr">
              <a:defRPr/>
            </a:pPr>
            <a:endParaRPr lang="en-US" sz="2800" b="1" dirty="0">
              <a:solidFill>
                <a:srgbClr val="00367C"/>
              </a:solidFill>
              <a:latin typeface="+mj-lt"/>
            </a:endParaRPr>
          </a:p>
          <a:p>
            <a:pPr algn="ctr">
              <a:defRPr/>
            </a:pPr>
            <a:r>
              <a:rPr lang="en-US" sz="2800" b="1" dirty="0">
                <a:solidFill>
                  <a:srgbClr val="00367C"/>
                </a:solidFill>
                <a:latin typeface="+mj-lt"/>
              </a:rPr>
              <a:t>LEVEL 3</a:t>
            </a:r>
          </a:p>
          <a:p>
            <a:pPr algn="ctr">
              <a:defRPr/>
            </a:pPr>
            <a:r>
              <a:rPr lang="en-US" sz="2800" b="1" dirty="0">
                <a:solidFill>
                  <a:srgbClr val="00367C"/>
                </a:solidFill>
                <a:latin typeface="+mj-lt"/>
              </a:rPr>
              <a:t>Self-Paced Module</a:t>
            </a:r>
          </a:p>
          <a:p>
            <a:pPr algn="ctr" eaLnBrk="1" hangingPunct="1">
              <a:defRPr/>
            </a:pPr>
            <a:r>
              <a:rPr lang="en-US" altLang="en-US" sz="2800" b="1" dirty="0">
                <a:solidFill>
                  <a:srgbClr val="00367C"/>
                </a:solidFill>
                <a:latin typeface="+mn-lt"/>
              </a:rPr>
              <a:t>COURSE DIRECTOR</a:t>
            </a:r>
          </a:p>
          <a:p>
            <a:pPr algn="ctr">
              <a:defRPr/>
            </a:pPr>
            <a:r>
              <a:rPr lang="en-US" sz="1000" b="1" dirty="0">
                <a:solidFill>
                  <a:srgbClr val="00367C"/>
                </a:solidFill>
                <a:latin typeface="+mj-lt"/>
              </a:rPr>
              <a:t>February 2026_01/02/2026</a:t>
            </a:r>
            <a:endParaRPr lang="en-GB" sz="1000" b="1" dirty="0">
              <a:latin typeface="+mj-lt"/>
            </a:endParaRPr>
          </a:p>
        </p:txBody>
      </p:sp>
      <p:sp>
        <p:nvSpPr>
          <p:cNvPr id="3" name="Slide Number Placeholder 2">
            <a:extLst>
              <a:ext uri="{FF2B5EF4-FFF2-40B4-BE49-F238E27FC236}">
                <a16:creationId xmlns:a16="http://schemas.microsoft.com/office/drawing/2014/main" id="{3F251EFA-D2E4-5D97-70D1-723BA9147C4A}"/>
              </a:ext>
            </a:extLst>
          </p:cNvPr>
          <p:cNvSpPr>
            <a:spLocks noGrp="1"/>
          </p:cNvSpPr>
          <p:nvPr>
            <p:ph type="sldNum" sz="quarter" idx="10"/>
          </p:nvPr>
        </p:nvSpPr>
        <p:spPr/>
        <p:txBody>
          <a:bodyPr/>
          <a:lstStyle/>
          <a:p>
            <a:fld id="{E5B7998A-2360-4E08-BE64-17E9AEDB0F37}" type="slidenum">
              <a:rPr lang="en-GB" smtClean="0"/>
              <a:t>1</a:t>
            </a:fld>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6EE37C4-AFF3-A523-AE47-5805E4267170}"/>
              </a:ext>
            </a:extLst>
          </p:cNvPr>
          <p:cNvSpPr/>
          <p:nvPr/>
        </p:nvSpPr>
        <p:spPr>
          <a:xfrm>
            <a:off x="693269" y="1216571"/>
            <a:ext cx="4030270" cy="461665"/>
          </a:xfrm>
          <a:prstGeom prst="rect">
            <a:avLst/>
          </a:prstGeom>
        </p:spPr>
        <p:txBody>
          <a:bodyPr wrap="none">
            <a:spAutoFit/>
          </a:bodyPr>
          <a:lstStyle/>
          <a:p>
            <a:pPr eaLnBrk="1" hangingPunct="1">
              <a:defRPr/>
            </a:pPr>
            <a:r>
              <a:rPr lang="en-US" altLang="en-US" b="1" dirty="0">
                <a:solidFill>
                  <a:srgbClr val="00367C"/>
                </a:solidFill>
                <a:latin typeface="+mj-lt"/>
              </a:rPr>
              <a:t>Roles &amp; Responsibilities 7</a:t>
            </a:r>
          </a:p>
        </p:txBody>
      </p:sp>
      <p:sp>
        <p:nvSpPr>
          <p:cNvPr id="3" name="Rectangle 2">
            <a:extLst>
              <a:ext uri="{FF2B5EF4-FFF2-40B4-BE49-F238E27FC236}">
                <a16:creationId xmlns:a16="http://schemas.microsoft.com/office/drawing/2014/main" id="{A31E0161-346D-75D1-A3BC-048D61D3B5D4}"/>
              </a:ext>
            </a:extLst>
          </p:cNvPr>
          <p:cNvSpPr/>
          <p:nvPr/>
        </p:nvSpPr>
        <p:spPr>
          <a:xfrm>
            <a:off x="693269" y="1661355"/>
            <a:ext cx="7793973" cy="4708981"/>
          </a:xfrm>
          <a:prstGeom prst="rect">
            <a:avLst/>
          </a:prstGeom>
        </p:spPr>
        <p:txBody>
          <a:bodyPr wrap="square">
            <a:spAutoFit/>
          </a:bodyPr>
          <a:lstStyle/>
          <a:p>
            <a:pPr marL="285750" indent="-285750" eaLnBrk="1" hangingPunct="1">
              <a:spcBef>
                <a:spcPts val="0"/>
              </a:spcBef>
              <a:spcAft>
                <a:spcPts val="800"/>
              </a:spcAft>
              <a:buFont typeface="Arial" panose="020B0604020202020204" pitchFamily="34" charset="0"/>
              <a:buChar char="•"/>
              <a:defRPr/>
            </a:pPr>
            <a:r>
              <a:rPr lang="en-GB" altLang="en-US" sz="2000" b="1" dirty="0">
                <a:latin typeface="+mn-lt"/>
                <a:cs typeface="Arial" panose="020B0604020202020204" pitchFamily="34" charset="0"/>
              </a:rPr>
              <a:t>The Course Director will need a detailed understanding of all course route activities, team briefings, event timings and safety measures plus contact details for all key personnel and background knowledge of other event activities (e.g. start / finish or ancillary events, fun run, etc.).</a:t>
            </a:r>
          </a:p>
          <a:p>
            <a:pPr marL="285750" indent="-285750" eaLnBrk="1" hangingPunct="1">
              <a:spcBef>
                <a:spcPts val="0"/>
              </a:spcBef>
              <a:spcAft>
                <a:spcPts val="800"/>
              </a:spcAft>
              <a:buFont typeface="Arial" panose="020B0604020202020204" pitchFamily="34" charset="0"/>
              <a:buChar char="•"/>
              <a:defRPr/>
            </a:pPr>
            <a:r>
              <a:rPr lang="en-GB" altLang="en-US" sz="2000" b="1" dirty="0">
                <a:latin typeface="+mn-lt"/>
                <a:cs typeface="Arial" panose="020B0604020202020204" pitchFamily="34" charset="0"/>
              </a:rPr>
              <a:t>Clear communications and reporting structures plus contingency plans should be agreed in advance for key events such as readiness for race start, monitoring progress of runners and stand down of volunteers, plus accident reporting and emergency procedures.</a:t>
            </a:r>
          </a:p>
          <a:p>
            <a:pPr marL="285750" indent="-285750" eaLnBrk="1" hangingPunct="1">
              <a:spcBef>
                <a:spcPts val="0"/>
              </a:spcBef>
              <a:buFont typeface="Arial" panose="020B0604020202020204" pitchFamily="34" charset="0"/>
              <a:buChar char="•"/>
              <a:defRPr/>
            </a:pPr>
            <a:r>
              <a:rPr lang="en-GB" altLang="en-US" sz="2000" b="1" dirty="0">
                <a:latin typeface="+mn-lt"/>
                <a:cs typeface="Arial" panose="020B0604020202020204" pitchFamily="34" charset="0"/>
              </a:rPr>
              <a:t>Previous knowledge of the event (for instance as a sector marshal or shadowing the course director in previous years) and/or experience of working in similar capacity at other events will be valuable.</a:t>
            </a:r>
          </a:p>
        </p:txBody>
      </p:sp>
      <p:sp>
        <p:nvSpPr>
          <p:cNvPr id="4" name="Slide Number Placeholder 3">
            <a:extLst>
              <a:ext uri="{FF2B5EF4-FFF2-40B4-BE49-F238E27FC236}">
                <a16:creationId xmlns:a16="http://schemas.microsoft.com/office/drawing/2014/main" id="{1B9786C4-248C-188F-7F61-966B144D4EE6}"/>
              </a:ext>
            </a:extLst>
          </p:cNvPr>
          <p:cNvSpPr>
            <a:spLocks noGrp="1"/>
          </p:cNvSpPr>
          <p:nvPr>
            <p:ph type="sldNum" sz="quarter" idx="10"/>
          </p:nvPr>
        </p:nvSpPr>
        <p:spPr/>
        <p:txBody>
          <a:bodyPr/>
          <a:lstStyle/>
          <a:p>
            <a:fld id="{E5B7998A-2360-4E08-BE64-17E9AEDB0F37}" type="slidenum">
              <a:rPr lang="en-GB" smtClean="0"/>
              <a:t>10</a:t>
            </a:fld>
            <a:endParaRPr lang="en-GB"/>
          </a:p>
        </p:txBody>
      </p:sp>
    </p:spTree>
    <p:extLst>
      <p:ext uri="{BB962C8B-B14F-4D97-AF65-F5344CB8AC3E}">
        <p14:creationId xmlns:p14="http://schemas.microsoft.com/office/powerpoint/2010/main" val="2015072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0C975A7-BD39-9E29-6222-D1CB8398A1E6}"/>
              </a:ext>
            </a:extLst>
          </p:cNvPr>
          <p:cNvSpPr/>
          <p:nvPr/>
        </p:nvSpPr>
        <p:spPr>
          <a:xfrm>
            <a:off x="701823" y="1412776"/>
            <a:ext cx="2123988" cy="461665"/>
          </a:xfrm>
          <a:prstGeom prst="rect">
            <a:avLst/>
          </a:prstGeom>
        </p:spPr>
        <p:txBody>
          <a:bodyPr wrap="square">
            <a:spAutoFit/>
          </a:bodyPr>
          <a:lstStyle/>
          <a:p>
            <a:pPr eaLnBrk="1" hangingPunct="1">
              <a:defRPr/>
            </a:pPr>
            <a:r>
              <a:rPr lang="en-US" altLang="en-US" b="1" dirty="0">
                <a:solidFill>
                  <a:srgbClr val="00367C"/>
                </a:solidFill>
                <a:latin typeface="+mj-lt"/>
              </a:rPr>
              <a:t>Resources 1</a:t>
            </a:r>
          </a:p>
        </p:txBody>
      </p:sp>
      <p:sp>
        <p:nvSpPr>
          <p:cNvPr id="3" name="Rectangle 2">
            <a:extLst>
              <a:ext uri="{FF2B5EF4-FFF2-40B4-BE49-F238E27FC236}">
                <a16:creationId xmlns:a16="http://schemas.microsoft.com/office/drawing/2014/main" id="{298CEFD7-D56C-BDB9-4B3E-FF41E1FA5DE5}"/>
              </a:ext>
            </a:extLst>
          </p:cNvPr>
          <p:cNvSpPr/>
          <p:nvPr/>
        </p:nvSpPr>
        <p:spPr>
          <a:xfrm>
            <a:off x="701823" y="1874441"/>
            <a:ext cx="7776865" cy="4093428"/>
          </a:xfrm>
          <a:prstGeom prst="rect">
            <a:avLst/>
          </a:prstGeom>
        </p:spPr>
        <p:txBody>
          <a:bodyPr wrap="square">
            <a:spAutoFit/>
          </a:bodyPr>
          <a:lstStyle/>
          <a:p>
            <a:pPr eaLnBrk="1" hangingPunct="1">
              <a:spcBef>
                <a:spcPts val="0"/>
              </a:spcBef>
              <a:spcAft>
                <a:spcPts val="800"/>
              </a:spcAft>
              <a:defRPr/>
            </a:pPr>
            <a:r>
              <a:rPr lang="en-GB" altLang="en-US" sz="2200" b="1" dirty="0">
                <a:latin typeface="+mn-lt"/>
                <a:cs typeface="Arial" panose="020B0604020202020204" pitchFamily="34" charset="0"/>
              </a:rPr>
              <a:t>Event Management Plan Resources:</a:t>
            </a:r>
          </a:p>
          <a:p>
            <a:pPr marL="342900" indent="-342900" eaLnBrk="1" hangingPunct="1">
              <a:spcBef>
                <a:spcPts val="0"/>
              </a:spcBef>
              <a:spcAft>
                <a:spcPts val="800"/>
              </a:spcAft>
              <a:buFont typeface="Arial" panose="020B0604020202020204" pitchFamily="34" charset="0"/>
              <a:buChar char="•"/>
              <a:defRPr/>
            </a:pPr>
            <a:r>
              <a:rPr lang="en-GB" altLang="en-US" sz="2200" b="1" dirty="0">
                <a:latin typeface="+mn-lt"/>
                <a:cs typeface="Arial" panose="020B0604020202020204" pitchFamily="34" charset="0"/>
              </a:rPr>
              <a:t>Copy of the traffic management and marshalling plan.</a:t>
            </a:r>
          </a:p>
          <a:p>
            <a:pPr marL="342900" indent="-342900" eaLnBrk="1" hangingPunct="1">
              <a:spcBef>
                <a:spcPts val="0"/>
              </a:spcBef>
              <a:spcAft>
                <a:spcPts val="800"/>
              </a:spcAft>
              <a:buFont typeface="Arial" panose="020B0604020202020204" pitchFamily="34" charset="0"/>
              <a:buChar char="•"/>
              <a:defRPr/>
            </a:pPr>
            <a:r>
              <a:rPr lang="en-GB" altLang="en-US" sz="2200" b="1" dirty="0">
                <a:latin typeface="+mn-lt"/>
                <a:cs typeface="Arial" panose="020B0604020202020204" pitchFamily="34" charset="0"/>
              </a:rPr>
              <a:t>Copy of the event safety plan and contingency plan.</a:t>
            </a:r>
          </a:p>
          <a:p>
            <a:pPr marL="342900" indent="-342900" eaLnBrk="1" hangingPunct="1">
              <a:spcBef>
                <a:spcPts val="0"/>
              </a:spcBef>
              <a:spcAft>
                <a:spcPts val="800"/>
              </a:spcAft>
              <a:buFont typeface="Arial" panose="020B0604020202020204" pitchFamily="34" charset="0"/>
              <a:buChar char="•"/>
              <a:defRPr/>
            </a:pPr>
            <a:r>
              <a:rPr kumimoji="0" lang="en-GB" altLang="en-US" sz="2200" b="1" i="0" u="none" strike="noStrike" kern="1200" cap="none" spc="0" normalizeH="0" baseline="0" noProof="0" dirty="0">
                <a:ln>
                  <a:noFill/>
                </a:ln>
                <a:solidFill>
                  <a:srgbClr val="000000"/>
                </a:solidFill>
                <a:effectLst/>
                <a:uLnTx/>
                <a:uFillTx/>
                <a:latin typeface="Arial"/>
                <a:ea typeface="ヒラギノ角ゴ Pro W3" charset="-128"/>
                <a:cs typeface="Arial" panose="020B0604020202020204" pitchFamily="34" charset="0"/>
              </a:rPr>
              <a:t>Copy of the course measurement report.</a:t>
            </a:r>
            <a:endParaRPr lang="en-GB" altLang="en-US" sz="2200" b="1" dirty="0">
              <a:latin typeface="+mn-lt"/>
              <a:cs typeface="Arial" panose="020B0604020202020204" pitchFamily="34" charset="0"/>
            </a:endParaRPr>
          </a:p>
          <a:p>
            <a:pPr marL="342900" indent="-342900" eaLnBrk="1" hangingPunct="1">
              <a:spcBef>
                <a:spcPts val="0"/>
              </a:spcBef>
              <a:spcAft>
                <a:spcPts val="800"/>
              </a:spcAft>
              <a:buFont typeface="Arial" panose="020B0604020202020204" pitchFamily="34" charset="0"/>
              <a:buChar char="•"/>
              <a:defRPr/>
            </a:pPr>
            <a:r>
              <a:rPr lang="en-GB" altLang="en-US" sz="2200" b="1" dirty="0">
                <a:latin typeface="+mn-lt"/>
                <a:cs typeface="Arial" panose="020B0604020202020204" pitchFamily="34" charset="0"/>
              </a:rPr>
              <a:t>Copy of the course route facilities plan (first aid, toilets, drinks / sponge stations, signage).</a:t>
            </a:r>
          </a:p>
          <a:p>
            <a:pPr marL="342900" indent="-342900" eaLnBrk="1" hangingPunct="1">
              <a:spcBef>
                <a:spcPts val="0"/>
              </a:spcBef>
              <a:spcAft>
                <a:spcPts val="800"/>
              </a:spcAft>
              <a:buFont typeface="Arial" panose="020B0604020202020204" pitchFamily="34" charset="0"/>
              <a:buChar char="•"/>
              <a:defRPr/>
            </a:pPr>
            <a:r>
              <a:rPr lang="en-GB" altLang="en-US" sz="2200" b="1" dirty="0">
                <a:latin typeface="+mn-lt"/>
                <a:cs typeface="Arial" panose="020B0604020202020204" pitchFamily="34" charset="0"/>
              </a:rPr>
              <a:t>Details of any special arrangements to ensure access to / from adjoining properties.</a:t>
            </a:r>
          </a:p>
          <a:p>
            <a:pPr marL="342900" indent="-342900" eaLnBrk="1" hangingPunct="1">
              <a:spcBef>
                <a:spcPts val="0"/>
              </a:spcBef>
              <a:spcAft>
                <a:spcPts val="1200"/>
              </a:spcAft>
              <a:buFont typeface="Arial" panose="020B0604020202020204" pitchFamily="34" charset="0"/>
              <a:buChar char="•"/>
              <a:defRPr/>
            </a:pPr>
            <a:r>
              <a:rPr lang="en-GB" altLang="en-US" sz="2200" b="1" dirty="0">
                <a:latin typeface="+mn-lt"/>
                <a:cs typeface="Arial" panose="020B0604020202020204" pitchFamily="34" charset="0"/>
              </a:rPr>
              <a:t>Arrangements for course de-rigging, refuse collection and disposal.</a:t>
            </a:r>
          </a:p>
        </p:txBody>
      </p:sp>
      <p:sp>
        <p:nvSpPr>
          <p:cNvPr id="4" name="Slide Number Placeholder 3">
            <a:extLst>
              <a:ext uri="{FF2B5EF4-FFF2-40B4-BE49-F238E27FC236}">
                <a16:creationId xmlns:a16="http://schemas.microsoft.com/office/drawing/2014/main" id="{F30FC93D-1911-3041-E9A8-DB526B486F3A}"/>
              </a:ext>
            </a:extLst>
          </p:cNvPr>
          <p:cNvSpPr>
            <a:spLocks noGrp="1"/>
          </p:cNvSpPr>
          <p:nvPr>
            <p:ph type="sldNum" sz="quarter" idx="10"/>
          </p:nvPr>
        </p:nvSpPr>
        <p:spPr/>
        <p:txBody>
          <a:bodyPr/>
          <a:lstStyle/>
          <a:p>
            <a:fld id="{E5B7998A-2360-4E08-BE64-17E9AEDB0F37}" type="slidenum">
              <a:rPr lang="en-GB" smtClean="0"/>
              <a:t>11</a:t>
            </a:fld>
            <a:endParaRPr lang="en-GB" dirty="0"/>
          </a:p>
        </p:txBody>
      </p:sp>
    </p:spTree>
    <p:extLst>
      <p:ext uri="{BB962C8B-B14F-4D97-AF65-F5344CB8AC3E}">
        <p14:creationId xmlns:p14="http://schemas.microsoft.com/office/powerpoint/2010/main" val="19260115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81A144E-2397-4F6B-5E06-75CA8F77C346}"/>
              </a:ext>
            </a:extLst>
          </p:cNvPr>
          <p:cNvSpPr/>
          <p:nvPr/>
        </p:nvSpPr>
        <p:spPr>
          <a:xfrm>
            <a:off x="706381" y="1257347"/>
            <a:ext cx="2142009" cy="461665"/>
          </a:xfrm>
          <a:prstGeom prst="rect">
            <a:avLst/>
          </a:prstGeom>
        </p:spPr>
        <p:txBody>
          <a:bodyPr wrap="square">
            <a:spAutoFit/>
          </a:bodyPr>
          <a:lstStyle/>
          <a:p>
            <a:pPr eaLnBrk="1" hangingPunct="1">
              <a:defRPr/>
            </a:pPr>
            <a:r>
              <a:rPr lang="en-US" altLang="en-US" b="1" dirty="0">
                <a:solidFill>
                  <a:srgbClr val="00367C"/>
                </a:solidFill>
                <a:latin typeface="+mj-lt"/>
              </a:rPr>
              <a:t>Resources 2</a:t>
            </a:r>
          </a:p>
        </p:txBody>
      </p:sp>
      <p:sp>
        <p:nvSpPr>
          <p:cNvPr id="3" name="Rectangle 2">
            <a:extLst>
              <a:ext uri="{FF2B5EF4-FFF2-40B4-BE49-F238E27FC236}">
                <a16:creationId xmlns:a16="http://schemas.microsoft.com/office/drawing/2014/main" id="{52E78560-7D01-A9B8-7553-A99EA066FEB4}"/>
              </a:ext>
            </a:extLst>
          </p:cNvPr>
          <p:cNvSpPr/>
          <p:nvPr/>
        </p:nvSpPr>
        <p:spPr>
          <a:xfrm>
            <a:off x="706381" y="1719012"/>
            <a:ext cx="7767749" cy="4093428"/>
          </a:xfrm>
          <a:prstGeom prst="rect">
            <a:avLst/>
          </a:prstGeom>
        </p:spPr>
        <p:txBody>
          <a:bodyPr wrap="square">
            <a:spAutoFit/>
          </a:bodyPr>
          <a:lstStyle/>
          <a:p>
            <a:pPr eaLnBrk="1" hangingPunct="1">
              <a:spcBef>
                <a:spcPts val="0"/>
              </a:spcBef>
              <a:spcAft>
                <a:spcPts val="800"/>
              </a:spcAft>
              <a:defRPr/>
            </a:pPr>
            <a:r>
              <a:rPr lang="en-GB" altLang="en-US" sz="2200" b="1" dirty="0">
                <a:latin typeface="+mn-lt"/>
                <a:cs typeface="Arial" panose="020B0604020202020204" pitchFamily="34" charset="0"/>
              </a:rPr>
              <a:t>Race-day Resources:</a:t>
            </a:r>
          </a:p>
          <a:p>
            <a:pPr marL="342900" indent="-342900" eaLnBrk="1" hangingPunct="1">
              <a:spcBef>
                <a:spcPts val="0"/>
              </a:spcBef>
              <a:spcAft>
                <a:spcPts val="800"/>
              </a:spcAft>
              <a:buFont typeface="Arial" panose="020B0604020202020204" pitchFamily="34" charset="0"/>
              <a:buChar char="•"/>
              <a:defRPr/>
            </a:pPr>
            <a:r>
              <a:rPr lang="en-GB" altLang="en-US" sz="2200" b="1" dirty="0">
                <a:latin typeface="+mn-lt"/>
                <a:cs typeface="Arial" panose="020B0604020202020204" pitchFamily="34" charset="0"/>
              </a:rPr>
              <a:t>Suitable clothing, depending on weather and activities to be undertaken, including high visibility (to BSEN 471) if working on or adjacent to an open highway.</a:t>
            </a:r>
          </a:p>
          <a:p>
            <a:pPr marL="342900" indent="-342900" eaLnBrk="1" hangingPunct="1">
              <a:spcBef>
                <a:spcPts val="0"/>
              </a:spcBef>
              <a:spcAft>
                <a:spcPts val="800"/>
              </a:spcAft>
              <a:buFont typeface="Arial" panose="020B0604020202020204" pitchFamily="34" charset="0"/>
              <a:buChar char="•"/>
              <a:defRPr/>
            </a:pPr>
            <a:r>
              <a:rPr lang="en-GB" altLang="en-US" sz="2200" b="1" dirty="0">
                <a:latin typeface="+mn-lt"/>
                <a:cs typeface="Arial" panose="020B0604020202020204" pitchFamily="34" charset="0"/>
              </a:rPr>
              <a:t>Transport for yourself, plus assistant (if required).</a:t>
            </a:r>
          </a:p>
          <a:p>
            <a:pPr marL="342900" indent="-342900" eaLnBrk="1" hangingPunct="1">
              <a:spcBef>
                <a:spcPts val="0"/>
              </a:spcBef>
              <a:spcAft>
                <a:spcPts val="800"/>
              </a:spcAft>
              <a:buFont typeface="Arial" panose="020B0604020202020204" pitchFamily="34" charset="0"/>
              <a:buChar char="•"/>
              <a:defRPr/>
            </a:pPr>
            <a:r>
              <a:rPr lang="en-GB" altLang="en-US" sz="2200" b="1" dirty="0">
                <a:latin typeface="+mn-lt"/>
                <a:cs typeface="Arial" panose="020B0604020202020204" pitchFamily="34" charset="0"/>
              </a:rPr>
              <a:t>Event passes (if required).</a:t>
            </a:r>
          </a:p>
          <a:p>
            <a:pPr marL="342900" indent="-342900" eaLnBrk="1" hangingPunct="1">
              <a:spcBef>
                <a:spcPts val="0"/>
              </a:spcBef>
              <a:spcAft>
                <a:spcPts val="800"/>
              </a:spcAft>
              <a:buFont typeface="Arial" panose="020B0604020202020204" pitchFamily="34" charset="0"/>
              <a:buChar char="•"/>
              <a:defRPr/>
            </a:pPr>
            <a:r>
              <a:rPr lang="en-GB" altLang="en-US" sz="2200" b="1" dirty="0">
                <a:latin typeface="+mn-lt"/>
                <a:cs typeface="Arial" panose="020B0604020202020204" pitchFamily="34" charset="0"/>
              </a:rPr>
              <a:t>Event radio, mobile phone (as applicable).</a:t>
            </a:r>
          </a:p>
          <a:p>
            <a:pPr marL="342900" indent="-342900" eaLnBrk="1" hangingPunct="1">
              <a:spcBef>
                <a:spcPts val="0"/>
              </a:spcBef>
              <a:spcAft>
                <a:spcPts val="800"/>
              </a:spcAft>
              <a:buFont typeface="Arial" panose="020B0604020202020204" pitchFamily="34" charset="0"/>
              <a:buChar char="•"/>
              <a:defRPr/>
            </a:pPr>
            <a:r>
              <a:rPr lang="en-GB" altLang="en-US" sz="2200" b="1" dirty="0">
                <a:latin typeface="+mn-lt"/>
                <a:cs typeface="Arial" panose="020B0604020202020204" pitchFamily="34" charset="0"/>
              </a:rPr>
              <a:t>Race Day contact details for all key personnel, first aid and emergency services.</a:t>
            </a:r>
          </a:p>
          <a:p>
            <a:pPr marL="342900" indent="-342900" eaLnBrk="1" hangingPunct="1">
              <a:spcBef>
                <a:spcPts val="0"/>
              </a:spcBef>
              <a:spcAft>
                <a:spcPts val="1200"/>
              </a:spcAft>
              <a:buFont typeface="Arial" panose="020B0604020202020204" pitchFamily="34" charset="0"/>
              <a:buChar char="•"/>
              <a:defRPr/>
            </a:pPr>
            <a:r>
              <a:rPr lang="en-GB" altLang="en-US" sz="2200" b="1" dirty="0">
                <a:latin typeface="+mn-lt"/>
                <a:cs typeface="Arial" panose="020B0604020202020204" pitchFamily="34" charset="0"/>
              </a:rPr>
              <a:t>Keys required for access to land or property.</a:t>
            </a:r>
          </a:p>
        </p:txBody>
      </p:sp>
      <p:sp>
        <p:nvSpPr>
          <p:cNvPr id="4" name="Slide Number Placeholder 3">
            <a:extLst>
              <a:ext uri="{FF2B5EF4-FFF2-40B4-BE49-F238E27FC236}">
                <a16:creationId xmlns:a16="http://schemas.microsoft.com/office/drawing/2014/main" id="{94326295-0C2B-5ECA-AB8B-A442E9133FE3}"/>
              </a:ext>
            </a:extLst>
          </p:cNvPr>
          <p:cNvSpPr>
            <a:spLocks noGrp="1"/>
          </p:cNvSpPr>
          <p:nvPr>
            <p:ph type="sldNum" sz="quarter" idx="10"/>
          </p:nvPr>
        </p:nvSpPr>
        <p:spPr/>
        <p:txBody>
          <a:bodyPr/>
          <a:lstStyle/>
          <a:p>
            <a:fld id="{E5B7998A-2360-4E08-BE64-17E9AEDB0F37}" type="slidenum">
              <a:rPr lang="en-GB" smtClean="0"/>
              <a:t>12</a:t>
            </a:fld>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4665848-3824-42A3-05E0-215CA7DB6641}"/>
              </a:ext>
            </a:extLst>
          </p:cNvPr>
          <p:cNvSpPr/>
          <p:nvPr/>
        </p:nvSpPr>
        <p:spPr>
          <a:xfrm>
            <a:off x="1061864" y="1610370"/>
            <a:ext cx="5544616" cy="461665"/>
          </a:xfrm>
          <a:prstGeom prst="rect">
            <a:avLst/>
          </a:prstGeom>
        </p:spPr>
        <p:txBody>
          <a:bodyPr wrap="square">
            <a:spAutoFit/>
          </a:bodyPr>
          <a:lstStyle/>
          <a:p>
            <a:pPr eaLnBrk="1" hangingPunct="1">
              <a:defRPr/>
            </a:pPr>
            <a:r>
              <a:rPr lang="en-US" altLang="en-US" b="1" dirty="0">
                <a:solidFill>
                  <a:srgbClr val="00367C"/>
                </a:solidFill>
                <a:latin typeface="+mj-lt"/>
              </a:rPr>
              <a:t>Resources 3 </a:t>
            </a:r>
          </a:p>
        </p:txBody>
      </p:sp>
      <p:sp>
        <p:nvSpPr>
          <p:cNvPr id="3" name="Rectangle 2">
            <a:extLst>
              <a:ext uri="{FF2B5EF4-FFF2-40B4-BE49-F238E27FC236}">
                <a16:creationId xmlns:a16="http://schemas.microsoft.com/office/drawing/2014/main" id="{80FD1905-1491-2533-D242-B421E69DFF92}"/>
              </a:ext>
            </a:extLst>
          </p:cNvPr>
          <p:cNvSpPr/>
          <p:nvPr/>
        </p:nvSpPr>
        <p:spPr>
          <a:xfrm>
            <a:off x="1061864" y="2072035"/>
            <a:ext cx="7056784" cy="3108543"/>
          </a:xfrm>
          <a:prstGeom prst="rect">
            <a:avLst/>
          </a:prstGeom>
        </p:spPr>
        <p:txBody>
          <a:bodyPr wrap="square">
            <a:spAutoFit/>
          </a:bodyPr>
          <a:lstStyle/>
          <a:p>
            <a:pPr eaLnBrk="1" hangingPunct="1">
              <a:spcAft>
                <a:spcPts val="800"/>
              </a:spcAft>
              <a:defRPr/>
            </a:pPr>
            <a:r>
              <a:rPr lang="en-GB" altLang="en-US" sz="2200" b="1" dirty="0">
                <a:latin typeface="+mn-lt"/>
                <a:cs typeface="Arial" panose="020B0604020202020204" pitchFamily="34" charset="0"/>
              </a:rPr>
              <a:t>Additional Race-day Resources:</a:t>
            </a:r>
          </a:p>
          <a:p>
            <a:pPr eaLnBrk="1" hangingPunct="1">
              <a:spcAft>
                <a:spcPts val="800"/>
              </a:spcAft>
              <a:defRPr/>
            </a:pPr>
            <a:r>
              <a:rPr lang="en-GB" altLang="en-US" sz="2200" b="1" dirty="0">
                <a:latin typeface="+mn-lt"/>
                <a:cs typeface="Arial" panose="020B0604020202020204" pitchFamily="34" charset="0"/>
              </a:rPr>
              <a:t>Other equipment, depending on the circumstances of your race may include:</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Spare equipment for marshals: radios, radio batteries, signage, cones, barrier tape, loudhailers, etc.</a:t>
            </a:r>
          </a:p>
          <a:p>
            <a:pPr marL="342900" indent="-342900" eaLnBrk="1" hangingPunct="1">
              <a:buFont typeface="Arial" panose="020B0604020202020204" pitchFamily="34" charset="0"/>
              <a:buChar char="•"/>
              <a:defRPr/>
            </a:pPr>
            <a:r>
              <a:rPr lang="en-GB" altLang="en-US" sz="2200" b="1" dirty="0">
                <a:latin typeface="+mn-lt"/>
                <a:cs typeface="Arial" panose="020B0604020202020204" pitchFamily="34" charset="0"/>
              </a:rPr>
              <a:t>Equipment for competitors: space blankets, bottled water, energy drinks, etc.</a:t>
            </a:r>
          </a:p>
        </p:txBody>
      </p:sp>
      <p:sp>
        <p:nvSpPr>
          <p:cNvPr id="4" name="Slide Number Placeholder 3">
            <a:extLst>
              <a:ext uri="{FF2B5EF4-FFF2-40B4-BE49-F238E27FC236}">
                <a16:creationId xmlns:a16="http://schemas.microsoft.com/office/drawing/2014/main" id="{0E5EBDC6-AA8E-915F-F6BD-6876D4EE2CD2}"/>
              </a:ext>
            </a:extLst>
          </p:cNvPr>
          <p:cNvSpPr>
            <a:spLocks noGrp="1"/>
          </p:cNvSpPr>
          <p:nvPr>
            <p:ph type="sldNum" sz="quarter" idx="10"/>
          </p:nvPr>
        </p:nvSpPr>
        <p:spPr/>
        <p:txBody>
          <a:bodyPr/>
          <a:lstStyle/>
          <a:p>
            <a:fld id="{E5B7998A-2360-4E08-BE64-17E9AEDB0F37}" type="slidenum">
              <a:rPr lang="en-GB" smtClean="0"/>
              <a:t>13</a:t>
            </a:fld>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489F82C-2F1D-1E68-B532-97519CF0C4FB}"/>
              </a:ext>
            </a:extLst>
          </p:cNvPr>
          <p:cNvSpPr/>
          <p:nvPr/>
        </p:nvSpPr>
        <p:spPr>
          <a:xfrm>
            <a:off x="2573120" y="1942307"/>
            <a:ext cx="3690937" cy="461962"/>
          </a:xfrm>
          <a:prstGeom prst="rect">
            <a:avLst/>
          </a:prstGeom>
        </p:spPr>
        <p:txBody>
          <a:bodyPr wrap="none">
            <a:spAutoFit/>
          </a:bodyPr>
          <a:lstStyle/>
          <a:p>
            <a:pPr algn="ctr" eaLnBrk="1" hangingPunct="1">
              <a:defRPr/>
            </a:pPr>
            <a:r>
              <a:rPr lang="en-US" altLang="en-US" b="1" dirty="0">
                <a:solidFill>
                  <a:srgbClr val="00367C"/>
                </a:solidFill>
                <a:latin typeface="+mj-lt"/>
              </a:rPr>
              <a:t>Phases of Preparation 1</a:t>
            </a:r>
          </a:p>
        </p:txBody>
      </p:sp>
      <p:sp>
        <p:nvSpPr>
          <p:cNvPr id="17411" name="Rectangle 2">
            <a:extLst>
              <a:ext uri="{FF2B5EF4-FFF2-40B4-BE49-F238E27FC236}">
                <a16:creationId xmlns:a16="http://schemas.microsoft.com/office/drawing/2014/main" id="{C7764286-8AD0-C9D1-3AEF-C8FAC9B56C48}"/>
              </a:ext>
            </a:extLst>
          </p:cNvPr>
          <p:cNvSpPr>
            <a:spLocks noChangeArrowheads="1"/>
          </p:cNvSpPr>
          <p:nvPr/>
        </p:nvSpPr>
        <p:spPr bwMode="auto">
          <a:xfrm>
            <a:off x="701675" y="1773238"/>
            <a:ext cx="7777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3" name="Rectangle 2">
            <a:extLst>
              <a:ext uri="{FF2B5EF4-FFF2-40B4-BE49-F238E27FC236}">
                <a16:creationId xmlns:a16="http://schemas.microsoft.com/office/drawing/2014/main" id="{930498B9-F71F-00A1-1662-50064F942F34}"/>
              </a:ext>
            </a:extLst>
          </p:cNvPr>
          <p:cNvSpPr/>
          <p:nvPr/>
        </p:nvSpPr>
        <p:spPr>
          <a:xfrm>
            <a:off x="1430219" y="2573338"/>
            <a:ext cx="5976738" cy="430887"/>
          </a:xfrm>
          <a:prstGeom prst="rect">
            <a:avLst/>
          </a:prstGeom>
        </p:spPr>
        <p:txBody>
          <a:bodyPr wrap="square">
            <a:spAutoFit/>
          </a:bodyPr>
          <a:lstStyle/>
          <a:p>
            <a:pPr algn="ctr" eaLnBrk="1" hangingPunct="1">
              <a:spcAft>
                <a:spcPts val="1200"/>
              </a:spcAft>
              <a:defRPr/>
            </a:pPr>
            <a:r>
              <a:rPr lang="en-GB" altLang="en-US" sz="2200" b="1" dirty="0">
                <a:latin typeface="+mn-lt"/>
                <a:cs typeface="Arial" panose="020B0604020202020204" pitchFamily="34" charset="0"/>
              </a:rPr>
              <a:t>We will look at preparation in three phases:</a:t>
            </a:r>
          </a:p>
        </p:txBody>
      </p:sp>
      <p:sp>
        <p:nvSpPr>
          <p:cNvPr id="4" name="Slide Number Placeholder 3">
            <a:extLst>
              <a:ext uri="{FF2B5EF4-FFF2-40B4-BE49-F238E27FC236}">
                <a16:creationId xmlns:a16="http://schemas.microsoft.com/office/drawing/2014/main" id="{AEECDDC4-A865-EB4E-FBD9-C6C20D57D37E}"/>
              </a:ext>
            </a:extLst>
          </p:cNvPr>
          <p:cNvSpPr>
            <a:spLocks noGrp="1"/>
          </p:cNvSpPr>
          <p:nvPr>
            <p:ph type="sldNum" sz="quarter" idx="10"/>
          </p:nvPr>
        </p:nvSpPr>
        <p:spPr/>
        <p:txBody>
          <a:bodyPr/>
          <a:lstStyle/>
          <a:p>
            <a:fld id="{E5B7998A-2360-4E08-BE64-17E9AEDB0F37}" type="slidenum">
              <a:rPr lang="en-GB" smtClean="0"/>
              <a:t>14</a:t>
            </a:fld>
            <a:endParaRPr lang="en-GB"/>
          </a:p>
        </p:txBody>
      </p:sp>
      <p:sp>
        <p:nvSpPr>
          <p:cNvPr id="5" name="Rectangle 4">
            <a:extLst>
              <a:ext uri="{FF2B5EF4-FFF2-40B4-BE49-F238E27FC236}">
                <a16:creationId xmlns:a16="http://schemas.microsoft.com/office/drawing/2014/main" id="{5BD746AF-CE23-2CD0-65C7-164AEB8E24BA}"/>
              </a:ext>
            </a:extLst>
          </p:cNvPr>
          <p:cNvSpPr/>
          <p:nvPr/>
        </p:nvSpPr>
        <p:spPr>
          <a:xfrm>
            <a:off x="3401426" y="3004225"/>
            <a:ext cx="2034324" cy="1313180"/>
          </a:xfrm>
          <a:prstGeom prst="rect">
            <a:avLst/>
          </a:prstGeom>
        </p:spPr>
        <p:txBody>
          <a:bodyPr wrap="square">
            <a:spAutoFit/>
          </a:bodyPr>
          <a:lstStyle/>
          <a:p>
            <a:pPr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Pre-Event</a:t>
            </a:r>
          </a:p>
          <a:p>
            <a:pPr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Race Day</a:t>
            </a:r>
          </a:p>
          <a:p>
            <a:pPr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Post Race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DEDFDF9-0A6E-FF5D-290E-CB0299D2F63C}"/>
              </a:ext>
            </a:extLst>
          </p:cNvPr>
          <p:cNvSpPr/>
          <p:nvPr/>
        </p:nvSpPr>
        <p:spPr>
          <a:xfrm>
            <a:off x="701675" y="1214500"/>
            <a:ext cx="3690434" cy="461665"/>
          </a:xfrm>
          <a:prstGeom prst="rect">
            <a:avLst/>
          </a:prstGeom>
        </p:spPr>
        <p:txBody>
          <a:bodyPr wrap="none">
            <a:spAutoFit/>
          </a:bodyPr>
          <a:lstStyle/>
          <a:p>
            <a:pPr eaLnBrk="1" hangingPunct="1">
              <a:defRPr/>
            </a:pPr>
            <a:r>
              <a:rPr lang="en-US" altLang="en-US" b="1" dirty="0">
                <a:solidFill>
                  <a:srgbClr val="00367C"/>
                </a:solidFill>
                <a:latin typeface="+mj-lt"/>
              </a:rPr>
              <a:t>Phases of Preparation 2</a:t>
            </a:r>
          </a:p>
        </p:txBody>
      </p:sp>
      <p:sp>
        <p:nvSpPr>
          <p:cNvPr id="24579" name="Rectangle 2">
            <a:extLst>
              <a:ext uri="{FF2B5EF4-FFF2-40B4-BE49-F238E27FC236}">
                <a16:creationId xmlns:a16="http://schemas.microsoft.com/office/drawing/2014/main" id="{E99560C0-0569-94BD-0796-C441A4CA464A}"/>
              </a:ext>
            </a:extLst>
          </p:cNvPr>
          <p:cNvSpPr>
            <a:spLocks noChangeArrowheads="1"/>
          </p:cNvSpPr>
          <p:nvPr/>
        </p:nvSpPr>
        <p:spPr bwMode="auto">
          <a:xfrm>
            <a:off x="701675" y="1773238"/>
            <a:ext cx="7777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24580" name="Rectangle 2">
            <a:extLst>
              <a:ext uri="{FF2B5EF4-FFF2-40B4-BE49-F238E27FC236}">
                <a16:creationId xmlns:a16="http://schemas.microsoft.com/office/drawing/2014/main" id="{D0A810D4-5A89-81D4-B56F-458CD84EA801}"/>
              </a:ext>
            </a:extLst>
          </p:cNvPr>
          <p:cNvSpPr>
            <a:spLocks noChangeArrowheads="1"/>
          </p:cNvSpPr>
          <p:nvPr/>
        </p:nvSpPr>
        <p:spPr bwMode="auto">
          <a:xfrm>
            <a:off x="701676" y="1579685"/>
            <a:ext cx="7777162" cy="4862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buClrTx/>
              <a:buFontTx/>
              <a:buNone/>
            </a:pPr>
            <a:r>
              <a:rPr lang="en-GB" altLang="en-US" b="1" dirty="0">
                <a:latin typeface="+mn-lt"/>
                <a:cs typeface="Arial" panose="020B0604020202020204" pitchFamily="34" charset="0"/>
              </a:rPr>
              <a:t>Traffic Management:</a:t>
            </a:r>
          </a:p>
          <a:p>
            <a:pPr eaLnBrk="1" hangingPunct="1">
              <a:spcBef>
                <a:spcPct val="0"/>
              </a:spcBef>
              <a:spcAft>
                <a:spcPts val="800"/>
              </a:spcAft>
              <a:buClrTx/>
              <a:buFontTx/>
              <a:buNone/>
            </a:pPr>
            <a:r>
              <a:rPr lang="en-GB" altLang="en-US" b="1" i="1" dirty="0">
                <a:latin typeface="+mn-lt"/>
                <a:cs typeface="Arial" panose="020B0604020202020204" pitchFamily="34" charset="0"/>
              </a:rPr>
              <a:t>Note: the term ‘traffic management’ refers to a variety of temporary traffic arrangements to ensure safe segregation of competitors, motorists, pedestrians and other highway users (cyclists, horses, etc). </a:t>
            </a:r>
          </a:p>
          <a:p>
            <a:pPr marL="342900" indent="-342900" eaLnBrk="1" hangingPunct="1">
              <a:spcBef>
                <a:spcPct val="0"/>
              </a:spcBef>
              <a:spcAft>
                <a:spcPts val="800"/>
              </a:spcAft>
              <a:buClrTx/>
            </a:pPr>
            <a:r>
              <a:rPr lang="en-GB" altLang="en-US" b="1" dirty="0">
                <a:latin typeface="+mn-lt"/>
                <a:cs typeface="Arial" panose="020B0604020202020204" pitchFamily="34" charset="0"/>
              </a:rPr>
              <a:t>Measures include full road closures, partial (i.e. lane) closures, temporary traffic lights, one-way traffic, etc., effected by a combination of diversion signage, cones, barriers, etc.</a:t>
            </a:r>
          </a:p>
          <a:p>
            <a:pPr marL="342900" indent="-342900" eaLnBrk="1" hangingPunct="1">
              <a:spcBef>
                <a:spcPct val="0"/>
              </a:spcBef>
              <a:spcAft>
                <a:spcPts val="800"/>
              </a:spcAft>
              <a:buClrTx/>
            </a:pPr>
            <a:r>
              <a:rPr lang="en-GB" altLang="en-US" b="1" dirty="0">
                <a:latin typeface="+mn-lt"/>
                <a:cs typeface="Arial" panose="020B0604020202020204" pitchFamily="34" charset="0"/>
              </a:rPr>
              <a:t>In some cases, these measures will be implemented by volunteer marshals; other highways authorities may insist on the use of qualified highways contractors.</a:t>
            </a:r>
          </a:p>
          <a:p>
            <a:pPr marL="342900" indent="-342900" eaLnBrk="1" hangingPunct="1">
              <a:spcBef>
                <a:spcPct val="0"/>
              </a:spcBef>
              <a:buClrTx/>
            </a:pPr>
            <a:r>
              <a:rPr lang="en-GB" altLang="en-US" b="1" dirty="0">
                <a:latin typeface="+mn-lt"/>
                <a:cs typeface="Arial" panose="020B0604020202020204" pitchFamily="34" charset="0"/>
              </a:rPr>
              <a:t>‘Highways’ include roadways, pavements, footpaths, bridleways, etc.</a:t>
            </a:r>
          </a:p>
        </p:txBody>
      </p:sp>
      <p:sp>
        <p:nvSpPr>
          <p:cNvPr id="3" name="Slide Number Placeholder 2">
            <a:extLst>
              <a:ext uri="{FF2B5EF4-FFF2-40B4-BE49-F238E27FC236}">
                <a16:creationId xmlns:a16="http://schemas.microsoft.com/office/drawing/2014/main" id="{4E766C98-4602-653F-8D3E-5D067D4CAE98}"/>
              </a:ext>
            </a:extLst>
          </p:cNvPr>
          <p:cNvSpPr>
            <a:spLocks noGrp="1"/>
          </p:cNvSpPr>
          <p:nvPr>
            <p:ph type="sldNum" sz="quarter" idx="10"/>
          </p:nvPr>
        </p:nvSpPr>
        <p:spPr/>
        <p:txBody>
          <a:bodyPr/>
          <a:lstStyle/>
          <a:p>
            <a:fld id="{E5B7998A-2360-4E08-BE64-17E9AEDB0F37}" type="slidenum">
              <a:rPr lang="en-GB" smtClean="0"/>
              <a:t>15</a:t>
            </a:fld>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732BA07-A534-714B-4C1E-07BF12CE2917}"/>
              </a:ext>
            </a:extLst>
          </p:cNvPr>
          <p:cNvSpPr/>
          <p:nvPr/>
        </p:nvSpPr>
        <p:spPr>
          <a:xfrm>
            <a:off x="701675" y="1311573"/>
            <a:ext cx="3690434" cy="461665"/>
          </a:xfrm>
          <a:prstGeom prst="rect">
            <a:avLst/>
          </a:prstGeom>
        </p:spPr>
        <p:txBody>
          <a:bodyPr wrap="none">
            <a:spAutoFit/>
          </a:bodyPr>
          <a:lstStyle/>
          <a:p>
            <a:pPr eaLnBrk="1" hangingPunct="1">
              <a:defRPr/>
            </a:pPr>
            <a:r>
              <a:rPr lang="en-US" altLang="en-US" b="1" dirty="0">
                <a:solidFill>
                  <a:srgbClr val="00367C"/>
                </a:solidFill>
                <a:latin typeface="+mj-lt"/>
              </a:rPr>
              <a:t>Phases of Preparation 3</a:t>
            </a:r>
          </a:p>
        </p:txBody>
      </p:sp>
      <p:sp>
        <p:nvSpPr>
          <p:cNvPr id="18435" name="Rectangle 2">
            <a:extLst>
              <a:ext uri="{FF2B5EF4-FFF2-40B4-BE49-F238E27FC236}">
                <a16:creationId xmlns:a16="http://schemas.microsoft.com/office/drawing/2014/main" id="{9A139B52-E5EE-3B4F-5005-B56C4F09F9CF}"/>
              </a:ext>
            </a:extLst>
          </p:cNvPr>
          <p:cNvSpPr>
            <a:spLocks noChangeArrowheads="1"/>
          </p:cNvSpPr>
          <p:nvPr/>
        </p:nvSpPr>
        <p:spPr bwMode="auto">
          <a:xfrm>
            <a:off x="701675" y="1773238"/>
            <a:ext cx="7777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3" name="Rectangle 2">
            <a:extLst>
              <a:ext uri="{FF2B5EF4-FFF2-40B4-BE49-F238E27FC236}">
                <a16:creationId xmlns:a16="http://schemas.microsoft.com/office/drawing/2014/main" id="{1636F298-CB98-578E-C47C-B98EF626503F}"/>
              </a:ext>
            </a:extLst>
          </p:cNvPr>
          <p:cNvSpPr/>
          <p:nvPr/>
        </p:nvSpPr>
        <p:spPr>
          <a:xfrm>
            <a:off x="678297" y="1749961"/>
            <a:ext cx="7777163" cy="4606389"/>
          </a:xfrm>
          <a:prstGeom prst="rect">
            <a:avLst/>
          </a:prstGeom>
        </p:spPr>
        <p:txBody>
          <a:bodyPr wrap="square">
            <a:spAutoFit/>
          </a:bodyPr>
          <a:lstStyle/>
          <a:p>
            <a:pPr eaLnBrk="1" hangingPunct="1">
              <a:spcAft>
                <a:spcPts val="800"/>
              </a:spcAft>
              <a:defRPr/>
            </a:pPr>
            <a:r>
              <a:rPr lang="en-GB" altLang="en-US" sz="2000" b="1" dirty="0">
                <a:latin typeface="+mn-lt"/>
                <a:cs typeface="Arial" panose="020B0604020202020204" pitchFamily="34" charset="0"/>
              </a:rPr>
              <a:t>Pre-Event:</a:t>
            </a:r>
          </a:p>
          <a:p>
            <a:pPr marL="342900" indent="-34290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Liaise with Race Director. Familiarising yourself with the course route, traffic conditions, traffic management, marshalling, facility (first aid, toilets, drinks / sponge stations, signage, refuse collection/disposal) event Safety and Contingency Plans, including welfare arrangements (toilets, food and shelter) for volunteers, plus de-brief notes from previous years.</a:t>
            </a:r>
          </a:p>
          <a:p>
            <a:pPr marL="342900" indent="-342900" eaLnBrk="1" hangingPunct="1">
              <a:buFont typeface="Arial" panose="020B0604020202020204" pitchFamily="34" charset="0"/>
              <a:buChar char="•"/>
              <a:defRPr/>
            </a:pPr>
            <a:r>
              <a:rPr lang="en-GB" altLang="en-US" sz="2000" b="1" dirty="0">
                <a:latin typeface="+mn-lt"/>
                <a:cs typeface="Arial" panose="020B0604020202020204" pitchFamily="34" charset="0"/>
              </a:rPr>
              <a:t>Ensure that liaison has been carried out with the highways and Local Authority, police and adjoining property owners. Where keys are required for access to land or property these should be collected before race day if possible.  Special arrangements may have been made to ensure access to adjoining properties.</a:t>
            </a:r>
          </a:p>
        </p:txBody>
      </p:sp>
      <p:sp>
        <p:nvSpPr>
          <p:cNvPr id="4" name="Slide Number Placeholder 3">
            <a:extLst>
              <a:ext uri="{FF2B5EF4-FFF2-40B4-BE49-F238E27FC236}">
                <a16:creationId xmlns:a16="http://schemas.microsoft.com/office/drawing/2014/main" id="{051FFD3B-213D-0E3D-50AE-3A9C35CC6E44}"/>
              </a:ext>
            </a:extLst>
          </p:cNvPr>
          <p:cNvSpPr>
            <a:spLocks noGrp="1"/>
          </p:cNvSpPr>
          <p:nvPr>
            <p:ph type="sldNum" sz="quarter" idx="10"/>
          </p:nvPr>
        </p:nvSpPr>
        <p:spPr/>
        <p:txBody>
          <a:bodyPr/>
          <a:lstStyle/>
          <a:p>
            <a:fld id="{E5B7998A-2360-4E08-BE64-17E9AEDB0F37}" type="slidenum">
              <a:rPr lang="en-GB" smtClean="0"/>
              <a:t>16</a:t>
            </a:fld>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C89B67B-9426-EAB8-F1AD-4CE8241B3AE9}"/>
              </a:ext>
            </a:extLst>
          </p:cNvPr>
          <p:cNvSpPr/>
          <p:nvPr/>
        </p:nvSpPr>
        <p:spPr>
          <a:xfrm>
            <a:off x="589440" y="1142425"/>
            <a:ext cx="3690434" cy="461665"/>
          </a:xfrm>
          <a:prstGeom prst="rect">
            <a:avLst/>
          </a:prstGeom>
        </p:spPr>
        <p:txBody>
          <a:bodyPr wrap="none">
            <a:spAutoFit/>
          </a:bodyPr>
          <a:lstStyle/>
          <a:p>
            <a:pPr eaLnBrk="1" hangingPunct="1">
              <a:defRPr/>
            </a:pPr>
            <a:r>
              <a:rPr lang="en-US" altLang="en-US" b="1" dirty="0">
                <a:solidFill>
                  <a:srgbClr val="00367C"/>
                </a:solidFill>
                <a:latin typeface="+mj-lt"/>
              </a:rPr>
              <a:t>Phases of Preparation 4</a:t>
            </a:r>
          </a:p>
        </p:txBody>
      </p:sp>
      <p:sp>
        <p:nvSpPr>
          <p:cNvPr id="19459" name="Rectangle 2">
            <a:extLst>
              <a:ext uri="{FF2B5EF4-FFF2-40B4-BE49-F238E27FC236}">
                <a16:creationId xmlns:a16="http://schemas.microsoft.com/office/drawing/2014/main" id="{7C6084A6-0D29-906D-EF15-008665CA0EA2}"/>
              </a:ext>
            </a:extLst>
          </p:cNvPr>
          <p:cNvSpPr>
            <a:spLocks noChangeArrowheads="1"/>
          </p:cNvSpPr>
          <p:nvPr/>
        </p:nvSpPr>
        <p:spPr bwMode="auto">
          <a:xfrm>
            <a:off x="701675" y="1773238"/>
            <a:ext cx="7777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3" name="Rectangle 2">
            <a:extLst>
              <a:ext uri="{FF2B5EF4-FFF2-40B4-BE49-F238E27FC236}">
                <a16:creationId xmlns:a16="http://schemas.microsoft.com/office/drawing/2014/main" id="{F5E55ED0-9C5B-37AE-9E24-1ADCF79BE7A7}"/>
              </a:ext>
            </a:extLst>
          </p:cNvPr>
          <p:cNvSpPr/>
          <p:nvPr/>
        </p:nvSpPr>
        <p:spPr>
          <a:xfrm>
            <a:off x="589440" y="1604388"/>
            <a:ext cx="8001632" cy="4708981"/>
          </a:xfrm>
          <a:prstGeom prst="rect">
            <a:avLst/>
          </a:prstGeom>
        </p:spPr>
        <p:txBody>
          <a:bodyPr wrap="square">
            <a:spAutoFit/>
          </a:bodyPr>
          <a:lstStyle/>
          <a:p>
            <a:pPr eaLnBrk="1" hangingPunct="1">
              <a:spcAft>
                <a:spcPts val="800"/>
              </a:spcAft>
              <a:defRPr/>
            </a:pPr>
            <a:r>
              <a:rPr lang="en-GB" altLang="en-US" sz="2000" b="1" dirty="0">
                <a:latin typeface="+mn-lt"/>
                <a:cs typeface="Arial" panose="020B0604020202020204" pitchFamily="34" charset="0"/>
              </a:rPr>
              <a:t>Pre-Event (Continued):</a:t>
            </a:r>
          </a:p>
          <a:p>
            <a:pPr marL="285750" indent="-28575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Obtain race day contact details for all key personnel, first aid and emergency services.</a:t>
            </a:r>
          </a:p>
          <a:p>
            <a:pPr marL="285750" indent="-28575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Supervise the briefing of sector marshals and course drinks / sponge station, course route signage erection / recovery and refuse collection/disposal teams, plus arrangements for delivery of essential equipment – signage, barriers, cones, radios, loudhailers etc.</a:t>
            </a:r>
          </a:p>
          <a:p>
            <a:pPr marL="285750" indent="-285750" eaLnBrk="1" hangingPunct="1">
              <a:buFont typeface="Arial" panose="020B0604020202020204" pitchFamily="34" charset="0"/>
              <a:buChar char="•"/>
              <a:defRPr/>
            </a:pPr>
            <a:r>
              <a:rPr lang="en-GB" altLang="en-US" sz="2000" b="1" dirty="0">
                <a:latin typeface="+mn-lt"/>
                <a:cs typeface="Arial" panose="020B0604020202020204" pitchFamily="34" charset="0"/>
              </a:rPr>
              <a:t>Check the course-wide communications to identify ‘dead spots’ for mobile phone and/or radio reception.  Where repeater stations are used to overcome radio ‘dead spots’ these should be set up and tested in position before race day.  Note that atmospheric conditions and the presence of large crowds can adversely affect radio transmissions on race day.</a:t>
            </a:r>
          </a:p>
        </p:txBody>
      </p:sp>
      <p:sp>
        <p:nvSpPr>
          <p:cNvPr id="4" name="Slide Number Placeholder 3">
            <a:extLst>
              <a:ext uri="{FF2B5EF4-FFF2-40B4-BE49-F238E27FC236}">
                <a16:creationId xmlns:a16="http://schemas.microsoft.com/office/drawing/2014/main" id="{33C8A4BD-6F71-E327-9D7B-9ECD9724E418}"/>
              </a:ext>
            </a:extLst>
          </p:cNvPr>
          <p:cNvSpPr>
            <a:spLocks noGrp="1"/>
          </p:cNvSpPr>
          <p:nvPr>
            <p:ph type="sldNum" sz="quarter" idx="10"/>
          </p:nvPr>
        </p:nvSpPr>
        <p:spPr/>
        <p:txBody>
          <a:bodyPr/>
          <a:lstStyle/>
          <a:p>
            <a:fld id="{E5B7998A-2360-4E08-BE64-17E9AEDB0F37}" type="slidenum">
              <a:rPr lang="en-GB" smtClean="0"/>
              <a:t>17</a:t>
            </a:fld>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258E548-17B5-042D-F51E-1C4BF69F74D7}"/>
              </a:ext>
            </a:extLst>
          </p:cNvPr>
          <p:cNvSpPr/>
          <p:nvPr/>
        </p:nvSpPr>
        <p:spPr>
          <a:xfrm>
            <a:off x="701673" y="1381324"/>
            <a:ext cx="3690434" cy="461665"/>
          </a:xfrm>
          <a:prstGeom prst="rect">
            <a:avLst/>
          </a:prstGeom>
        </p:spPr>
        <p:txBody>
          <a:bodyPr wrap="none">
            <a:spAutoFit/>
          </a:bodyPr>
          <a:lstStyle/>
          <a:p>
            <a:pPr eaLnBrk="1" hangingPunct="1">
              <a:defRPr/>
            </a:pPr>
            <a:r>
              <a:rPr lang="en-US" altLang="en-US" b="1" dirty="0">
                <a:solidFill>
                  <a:srgbClr val="00367C"/>
                </a:solidFill>
                <a:latin typeface="+mj-lt"/>
              </a:rPr>
              <a:t>Phases of Preparation 5</a:t>
            </a:r>
          </a:p>
        </p:txBody>
      </p:sp>
      <p:sp>
        <p:nvSpPr>
          <p:cNvPr id="20483" name="Rectangle 2">
            <a:extLst>
              <a:ext uri="{FF2B5EF4-FFF2-40B4-BE49-F238E27FC236}">
                <a16:creationId xmlns:a16="http://schemas.microsoft.com/office/drawing/2014/main" id="{F0B41CD5-777F-C077-E441-B45B89B20D66}"/>
              </a:ext>
            </a:extLst>
          </p:cNvPr>
          <p:cNvSpPr>
            <a:spLocks noChangeArrowheads="1"/>
          </p:cNvSpPr>
          <p:nvPr/>
        </p:nvSpPr>
        <p:spPr bwMode="auto">
          <a:xfrm>
            <a:off x="701675" y="1773238"/>
            <a:ext cx="7777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3" name="Rectangle 2">
            <a:extLst>
              <a:ext uri="{FF2B5EF4-FFF2-40B4-BE49-F238E27FC236}">
                <a16:creationId xmlns:a16="http://schemas.microsoft.com/office/drawing/2014/main" id="{F43E082B-B118-EA06-5166-3FA7A7BBBC8A}"/>
              </a:ext>
            </a:extLst>
          </p:cNvPr>
          <p:cNvSpPr/>
          <p:nvPr/>
        </p:nvSpPr>
        <p:spPr>
          <a:xfrm>
            <a:off x="701675" y="1773238"/>
            <a:ext cx="7777163" cy="4401205"/>
          </a:xfrm>
          <a:prstGeom prst="rect">
            <a:avLst/>
          </a:prstGeom>
        </p:spPr>
        <p:txBody>
          <a:bodyPr wrap="square">
            <a:spAutoFit/>
          </a:bodyPr>
          <a:lstStyle/>
          <a:p>
            <a:pPr eaLnBrk="1" hangingPunct="1">
              <a:spcAft>
                <a:spcPts val="800"/>
              </a:spcAft>
              <a:defRPr/>
            </a:pPr>
            <a:r>
              <a:rPr lang="en-GB" altLang="en-US" sz="2000" b="1" dirty="0">
                <a:latin typeface="+mn-lt"/>
                <a:cs typeface="Arial" panose="020B0604020202020204" pitchFamily="34" charset="0"/>
              </a:rPr>
              <a:t>Pre-Event (Continued):</a:t>
            </a:r>
          </a:p>
          <a:p>
            <a:pPr marL="342900" indent="-34290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Check the course route against the Course Measurement Record - the detailed description of the measured course prepared by the course measurer when the original measurement is prepared, usually in a map and text form.</a:t>
            </a:r>
          </a:p>
          <a:p>
            <a:pPr marL="342900" indent="-34290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Where road closures and/or parking suspensions and tow aways are to be employed, the Local Authority will normally require erection, weekly inspection and certification of advance warning signs. In some cases, this can be done by event volunteers, other authorities will require qualified highways contractors if permitted by LA.</a:t>
            </a:r>
          </a:p>
          <a:p>
            <a:pPr marL="342900" indent="-342900" eaLnBrk="1" hangingPunct="1">
              <a:buFont typeface="Arial" panose="020B0604020202020204" pitchFamily="34" charset="0"/>
              <a:buChar char="•"/>
              <a:defRPr/>
            </a:pPr>
            <a:r>
              <a:rPr lang="en-GB" altLang="en-US" sz="2000" b="1" dirty="0">
                <a:latin typeface="+mn-lt"/>
                <a:cs typeface="Arial" panose="020B0604020202020204" pitchFamily="34" charset="0"/>
              </a:rPr>
              <a:t>Advance-warning leaflets may also need to be delivered to adjoining properties.</a:t>
            </a:r>
          </a:p>
        </p:txBody>
      </p:sp>
      <p:sp>
        <p:nvSpPr>
          <p:cNvPr id="4" name="Slide Number Placeholder 3">
            <a:extLst>
              <a:ext uri="{FF2B5EF4-FFF2-40B4-BE49-F238E27FC236}">
                <a16:creationId xmlns:a16="http://schemas.microsoft.com/office/drawing/2014/main" id="{B472E8C0-40EC-F540-2F80-48EC3C4669FB}"/>
              </a:ext>
            </a:extLst>
          </p:cNvPr>
          <p:cNvSpPr>
            <a:spLocks noGrp="1"/>
          </p:cNvSpPr>
          <p:nvPr>
            <p:ph type="sldNum" sz="quarter" idx="10"/>
          </p:nvPr>
        </p:nvSpPr>
        <p:spPr/>
        <p:txBody>
          <a:bodyPr/>
          <a:lstStyle/>
          <a:p>
            <a:fld id="{E5B7998A-2360-4E08-BE64-17E9AEDB0F37}" type="slidenum">
              <a:rPr lang="en-GB" smtClean="0"/>
              <a:t>18</a:t>
            </a:fld>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1D5186B-E3F3-4750-1A08-51A3B4092CBE}"/>
              </a:ext>
            </a:extLst>
          </p:cNvPr>
          <p:cNvSpPr/>
          <p:nvPr/>
        </p:nvSpPr>
        <p:spPr>
          <a:xfrm>
            <a:off x="530752" y="1774048"/>
            <a:ext cx="3690434" cy="461665"/>
          </a:xfrm>
          <a:prstGeom prst="rect">
            <a:avLst/>
          </a:prstGeom>
        </p:spPr>
        <p:txBody>
          <a:bodyPr wrap="none">
            <a:spAutoFit/>
          </a:bodyPr>
          <a:lstStyle/>
          <a:p>
            <a:pPr eaLnBrk="1" hangingPunct="1">
              <a:defRPr/>
            </a:pPr>
            <a:r>
              <a:rPr lang="en-US" altLang="en-US" b="1" dirty="0">
                <a:solidFill>
                  <a:srgbClr val="00367C"/>
                </a:solidFill>
                <a:latin typeface="+mj-lt"/>
              </a:rPr>
              <a:t>Phases of Preparation 6</a:t>
            </a:r>
          </a:p>
        </p:txBody>
      </p:sp>
      <p:sp>
        <p:nvSpPr>
          <p:cNvPr id="21507" name="Rectangle 2">
            <a:extLst>
              <a:ext uri="{FF2B5EF4-FFF2-40B4-BE49-F238E27FC236}">
                <a16:creationId xmlns:a16="http://schemas.microsoft.com/office/drawing/2014/main" id="{35C2701F-2755-B8C9-B2B9-9CBAC1F580F6}"/>
              </a:ext>
            </a:extLst>
          </p:cNvPr>
          <p:cNvSpPr>
            <a:spLocks noChangeArrowheads="1"/>
          </p:cNvSpPr>
          <p:nvPr/>
        </p:nvSpPr>
        <p:spPr bwMode="auto">
          <a:xfrm>
            <a:off x="701675" y="1773238"/>
            <a:ext cx="7777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21508" name="Rectangle 2">
            <a:extLst>
              <a:ext uri="{FF2B5EF4-FFF2-40B4-BE49-F238E27FC236}">
                <a16:creationId xmlns:a16="http://schemas.microsoft.com/office/drawing/2014/main" id="{B0A2FFA4-793F-F618-75F9-26423F8BB9DD}"/>
              </a:ext>
            </a:extLst>
          </p:cNvPr>
          <p:cNvSpPr>
            <a:spLocks noChangeArrowheads="1"/>
          </p:cNvSpPr>
          <p:nvPr/>
        </p:nvSpPr>
        <p:spPr bwMode="auto">
          <a:xfrm>
            <a:off x="530752" y="2196588"/>
            <a:ext cx="7722708" cy="2759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800"/>
              </a:spcAft>
              <a:buClrTx/>
              <a:buFontTx/>
              <a:buNone/>
            </a:pPr>
            <a:r>
              <a:rPr lang="en-GB" altLang="en-US" b="1" dirty="0">
                <a:latin typeface="+mn-lt"/>
                <a:cs typeface="Arial" panose="020B0604020202020204" pitchFamily="34" charset="0"/>
              </a:rPr>
              <a:t>Pre-Event (Continued):</a:t>
            </a:r>
          </a:p>
          <a:p>
            <a:pPr marL="342900" indent="-342900" eaLnBrk="1" hangingPunct="1">
              <a:spcBef>
                <a:spcPct val="0"/>
              </a:spcBef>
              <a:spcAft>
                <a:spcPts val="800"/>
              </a:spcAft>
              <a:buClrTx/>
            </a:pPr>
            <a:r>
              <a:rPr lang="en-GB" altLang="en-US" b="1" dirty="0">
                <a:latin typeface="+mn-lt"/>
                <a:cs typeface="Arial" panose="020B0604020202020204" pitchFamily="34" charset="0"/>
              </a:rPr>
              <a:t>Check that the course route is clear of obstructions, parked vehicles (where applicable), builders skips, roadworks, etc. in the weeks and days before the event. </a:t>
            </a:r>
          </a:p>
          <a:p>
            <a:pPr marL="342900" indent="-342900" eaLnBrk="1" hangingPunct="1">
              <a:spcBef>
                <a:spcPct val="0"/>
              </a:spcBef>
              <a:buClrTx/>
            </a:pPr>
            <a:r>
              <a:rPr lang="en-GB" altLang="en-US" b="1" dirty="0">
                <a:latin typeface="+mn-lt"/>
                <a:cs typeface="Arial" panose="020B0604020202020204" pitchFamily="34" charset="0"/>
              </a:rPr>
              <a:t>Liaise with the Highways Authority, contractors, property owners etc. regarding the removal of any obstructions discovered or ensuring that protection / diversions are provided around the remaining obstructions.</a:t>
            </a:r>
          </a:p>
        </p:txBody>
      </p:sp>
      <p:sp>
        <p:nvSpPr>
          <p:cNvPr id="3" name="Slide Number Placeholder 2">
            <a:extLst>
              <a:ext uri="{FF2B5EF4-FFF2-40B4-BE49-F238E27FC236}">
                <a16:creationId xmlns:a16="http://schemas.microsoft.com/office/drawing/2014/main" id="{A114E33C-89DA-E71C-842A-AC27C490B4D3}"/>
              </a:ext>
            </a:extLst>
          </p:cNvPr>
          <p:cNvSpPr>
            <a:spLocks noGrp="1"/>
          </p:cNvSpPr>
          <p:nvPr>
            <p:ph type="sldNum" sz="quarter" idx="10"/>
          </p:nvPr>
        </p:nvSpPr>
        <p:spPr/>
        <p:txBody>
          <a:bodyPr/>
          <a:lstStyle/>
          <a:p>
            <a:fld id="{E5B7998A-2360-4E08-BE64-17E9AEDB0F37}" type="slidenum">
              <a:rPr lang="en-GB" smtClean="0"/>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0D1E34E-3EAC-2BCA-9319-548343BF12BA}"/>
              </a:ext>
            </a:extLst>
          </p:cNvPr>
          <p:cNvSpPr/>
          <p:nvPr/>
        </p:nvSpPr>
        <p:spPr>
          <a:xfrm>
            <a:off x="2745871" y="1775826"/>
            <a:ext cx="3688767" cy="523220"/>
          </a:xfrm>
          <a:prstGeom prst="rect">
            <a:avLst/>
          </a:prstGeom>
        </p:spPr>
        <p:txBody>
          <a:bodyPr wrap="none">
            <a:spAutoFit/>
          </a:bodyPr>
          <a:lstStyle/>
          <a:p>
            <a:pPr>
              <a:defRPr/>
            </a:pPr>
            <a:r>
              <a:rPr lang="en-GB" sz="2800" b="1" dirty="0">
                <a:solidFill>
                  <a:srgbClr val="0070C0"/>
                </a:solidFill>
                <a:latin typeface="+mj-lt"/>
              </a:rPr>
              <a:t>COURSE DIRECTOR</a:t>
            </a:r>
            <a:endParaRPr lang="en-GB" altLang="en-US" sz="2800" b="1" dirty="0">
              <a:solidFill>
                <a:srgbClr val="0070C0"/>
              </a:solidFill>
              <a:latin typeface="Arial" panose="020B0604020202020204" pitchFamily="34" charset="0"/>
              <a:cs typeface="Arial" panose="020B0604020202020204" pitchFamily="34" charset="0"/>
            </a:endParaRPr>
          </a:p>
        </p:txBody>
      </p:sp>
      <p:sp>
        <p:nvSpPr>
          <p:cNvPr id="6147" name="Rectangle 1">
            <a:extLst>
              <a:ext uri="{FF2B5EF4-FFF2-40B4-BE49-F238E27FC236}">
                <a16:creationId xmlns:a16="http://schemas.microsoft.com/office/drawing/2014/main" id="{039D7E6A-76EE-3499-13BB-3CD0451AB5EF}"/>
              </a:ext>
            </a:extLst>
          </p:cNvPr>
          <p:cNvSpPr>
            <a:spLocks noChangeArrowheads="1"/>
          </p:cNvSpPr>
          <p:nvPr/>
        </p:nvSpPr>
        <p:spPr bwMode="auto">
          <a:xfrm>
            <a:off x="1025858" y="2299046"/>
            <a:ext cx="7128792" cy="2041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800100" indent="-34290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800"/>
              </a:spcAft>
              <a:buClrTx/>
            </a:pPr>
            <a:r>
              <a:rPr lang="en-GB" altLang="en-US" sz="2400" b="1" dirty="0">
                <a:cs typeface="Arial" panose="020B0604020202020204" pitchFamily="34" charset="0"/>
              </a:rPr>
              <a:t>The Course Director role is not one that is covered in L1 Endurance Officials’ training, but it is a role that Officials must work with. </a:t>
            </a:r>
          </a:p>
          <a:p>
            <a:pPr eaLnBrk="1" hangingPunct="1">
              <a:spcBef>
                <a:spcPct val="0"/>
              </a:spcBef>
              <a:buClrTx/>
            </a:pPr>
            <a:r>
              <a:rPr lang="en-GB" altLang="en-US" sz="2400" b="1" dirty="0">
                <a:cs typeface="Arial" panose="020B0604020202020204" pitchFamily="34" charset="0"/>
              </a:rPr>
              <a:t>This module provides an understanding of the Course Directors duties.</a:t>
            </a:r>
          </a:p>
        </p:txBody>
      </p:sp>
      <p:sp>
        <p:nvSpPr>
          <p:cNvPr id="2" name="Slide Number Placeholder 1">
            <a:extLst>
              <a:ext uri="{FF2B5EF4-FFF2-40B4-BE49-F238E27FC236}">
                <a16:creationId xmlns:a16="http://schemas.microsoft.com/office/drawing/2014/main" id="{48AFF0E7-3CEE-BFFB-2903-838EDBEAE9EB}"/>
              </a:ext>
            </a:extLst>
          </p:cNvPr>
          <p:cNvSpPr>
            <a:spLocks noGrp="1"/>
          </p:cNvSpPr>
          <p:nvPr>
            <p:ph type="sldNum" sz="quarter" idx="10"/>
          </p:nvPr>
        </p:nvSpPr>
        <p:spPr/>
        <p:txBody>
          <a:bodyPr/>
          <a:lstStyle/>
          <a:p>
            <a:fld id="{E5B7998A-2360-4E08-BE64-17E9AEDB0F37}" type="slidenum">
              <a:rPr lang="en-GB" smtClean="0"/>
              <a:t>2</a:t>
            </a:fld>
            <a:endParaRPr lang="en-GB"/>
          </a:p>
        </p:txBody>
      </p:sp>
    </p:spTree>
    <p:extLst>
      <p:ext uri="{BB962C8B-B14F-4D97-AF65-F5344CB8AC3E}">
        <p14:creationId xmlns:p14="http://schemas.microsoft.com/office/powerpoint/2010/main" val="35693119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20325FC-983B-0EEE-16A4-471787F2065C}"/>
              </a:ext>
            </a:extLst>
          </p:cNvPr>
          <p:cNvSpPr/>
          <p:nvPr/>
        </p:nvSpPr>
        <p:spPr>
          <a:xfrm>
            <a:off x="413792" y="1187031"/>
            <a:ext cx="3690434" cy="461665"/>
          </a:xfrm>
          <a:prstGeom prst="rect">
            <a:avLst/>
          </a:prstGeom>
        </p:spPr>
        <p:txBody>
          <a:bodyPr wrap="none">
            <a:spAutoFit/>
          </a:bodyPr>
          <a:lstStyle/>
          <a:p>
            <a:pPr eaLnBrk="1" hangingPunct="1">
              <a:defRPr/>
            </a:pPr>
            <a:r>
              <a:rPr lang="en-US" altLang="en-US" b="1" dirty="0">
                <a:solidFill>
                  <a:srgbClr val="00367C"/>
                </a:solidFill>
                <a:latin typeface="+mj-lt"/>
              </a:rPr>
              <a:t>Phases of Preparation 7</a:t>
            </a:r>
          </a:p>
        </p:txBody>
      </p:sp>
      <p:sp>
        <p:nvSpPr>
          <p:cNvPr id="22531" name="Rectangle 2">
            <a:extLst>
              <a:ext uri="{FF2B5EF4-FFF2-40B4-BE49-F238E27FC236}">
                <a16:creationId xmlns:a16="http://schemas.microsoft.com/office/drawing/2014/main" id="{4121C01E-0263-80E8-76B9-3F12CE1D052F}"/>
              </a:ext>
            </a:extLst>
          </p:cNvPr>
          <p:cNvSpPr>
            <a:spLocks noChangeArrowheads="1"/>
          </p:cNvSpPr>
          <p:nvPr/>
        </p:nvSpPr>
        <p:spPr bwMode="auto">
          <a:xfrm>
            <a:off x="701675" y="1773238"/>
            <a:ext cx="7777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3" name="Rectangle 2">
            <a:extLst>
              <a:ext uri="{FF2B5EF4-FFF2-40B4-BE49-F238E27FC236}">
                <a16:creationId xmlns:a16="http://schemas.microsoft.com/office/drawing/2014/main" id="{95FA14D1-0A4C-B7C6-04FA-8AD6C12A0F8D}"/>
              </a:ext>
            </a:extLst>
          </p:cNvPr>
          <p:cNvSpPr/>
          <p:nvPr/>
        </p:nvSpPr>
        <p:spPr>
          <a:xfrm>
            <a:off x="413792" y="1547475"/>
            <a:ext cx="8352928" cy="4914166"/>
          </a:xfrm>
          <a:prstGeom prst="rect">
            <a:avLst/>
          </a:prstGeom>
        </p:spPr>
        <p:txBody>
          <a:bodyPr wrap="square">
            <a:spAutoFit/>
          </a:bodyPr>
          <a:lstStyle/>
          <a:p>
            <a:pPr eaLnBrk="1" hangingPunct="1">
              <a:spcAft>
                <a:spcPts val="800"/>
              </a:spcAft>
              <a:defRPr/>
            </a:pPr>
            <a:r>
              <a:rPr lang="en-GB" altLang="en-US" sz="2000" b="1" dirty="0">
                <a:latin typeface="+mn-lt"/>
                <a:cs typeface="Arial" panose="020B0604020202020204" pitchFamily="34" charset="0"/>
              </a:rPr>
              <a:t>Race Day:</a:t>
            </a:r>
          </a:p>
          <a:p>
            <a:pPr marL="342900" indent="-34290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Report your arrival to the designated person. This may be the Race Director or event control.</a:t>
            </a:r>
          </a:p>
          <a:p>
            <a:pPr marL="342900" indent="-34290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Collect any essential equipment – radio, loudhailer, etc.</a:t>
            </a:r>
          </a:p>
          <a:p>
            <a:pPr marL="342900" indent="-34290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It is good practice for the Course Director to have an assistant to action immediate tasks or handle phone/radio calls when the Course Director is engaged on other duties.</a:t>
            </a:r>
          </a:p>
          <a:p>
            <a:pPr marL="342900" indent="-34290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In some cases, it may be appropriate for the Course Director to be deployed in a lead vehicle, or safety car travelling ahead of the race leaders. </a:t>
            </a:r>
          </a:p>
          <a:p>
            <a:pPr marL="342900" indent="-34290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Supervise setting out of the course</a:t>
            </a:r>
            <a:r>
              <a:rPr lang="en-GB" altLang="en-US" sz="2000" b="1" dirty="0">
                <a:cs typeface="Arial" panose="020B0604020202020204" pitchFamily="34" charset="0"/>
              </a:rPr>
              <a:t> </a:t>
            </a:r>
            <a:r>
              <a:rPr lang="en-GB" altLang="en-US" sz="2000" b="1" dirty="0">
                <a:latin typeface="+mn-lt"/>
                <a:cs typeface="Arial" panose="020B0604020202020204" pitchFamily="34" charset="0"/>
              </a:rPr>
              <a:t>according to the Course Measurement Record; including delivery of essential on-course equipment (barriers, cones, toilets, etc.) and erection of course route signage.</a:t>
            </a:r>
          </a:p>
        </p:txBody>
      </p:sp>
      <p:sp>
        <p:nvSpPr>
          <p:cNvPr id="4" name="Slide Number Placeholder 3">
            <a:extLst>
              <a:ext uri="{FF2B5EF4-FFF2-40B4-BE49-F238E27FC236}">
                <a16:creationId xmlns:a16="http://schemas.microsoft.com/office/drawing/2014/main" id="{6651E17D-7619-A105-D0A3-C92456036B5C}"/>
              </a:ext>
            </a:extLst>
          </p:cNvPr>
          <p:cNvSpPr>
            <a:spLocks noGrp="1"/>
          </p:cNvSpPr>
          <p:nvPr>
            <p:ph type="sldNum" sz="quarter" idx="10"/>
          </p:nvPr>
        </p:nvSpPr>
        <p:spPr/>
        <p:txBody>
          <a:bodyPr/>
          <a:lstStyle/>
          <a:p>
            <a:fld id="{E5B7998A-2360-4E08-BE64-17E9AEDB0F37}" type="slidenum">
              <a:rPr lang="en-GB" smtClean="0"/>
              <a:t>20</a:t>
            </a:fld>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7EACBD8-BF73-0F00-3819-0AF6C90BE961}"/>
              </a:ext>
            </a:extLst>
          </p:cNvPr>
          <p:cNvSpPr/>
          <p:nvPr/>
        </p:nvSpPr>
        <p:spPr>
          <a:xfrm>
            <a:off x="357390" y="1128355"/>
            <a:ext cx="3690434" cy="461665"/>
          </a:xfrm>
          <a:prstGeom prst="rect">
            <a:avLst/>
          </a:prstGeom>
        </p:spPr>
        <p:txBody>
          <a:bodyPr wrap="none">
            <a:spAutoFit/>
          </a:bodyPr>
          <a:lstStyle/>
          <a:p>
            <a:pPr eaLnBrk="1" hangingPunct="1">
              <a:defRPr/>
            </a:pPr>
            <a:r>
              <a:rPr lang="en-US" altLang="en-US" b="1" dirty="0">
                <a:solidFill>
                  <a:srgbClr val="00367C"/>
                </a:solidFill>
                <a:latin typeface="+mj-lt"/>
              </a:rPr>
              <a:t>Phases of Preparation 8</a:t>
            </a:r>
          </a:p>
        </p:txBody>
      </p:sp>
      <p:sp>
        <p:nvSpPr>
          <p:cNvPr id="23555" name="Rectangle 2">
            <a:extLst>
              <a:ext uri="{FF2B5EF4-FFF2-40B4-BE49-F238E27FC236}">
                <a16:creationId xmlns:a16="http://schemas.microsoft.com/office/drawing/2014/main" id="{6CA4750F-2059-4A6D-4809-F21D33AE78E1}"/>
              </a:ext>
            </a:extLst>
          </p:cNvPr>
          <p:cNvSpPr>
            <a:spLocks noChangeArrowheads="1"/>
          </p:cNvSpPr>
          <p:nvPr/>
        </p:nvSpPr>
        <p:spPr bwMode="auto">
          <a:xfrm>
            <a:off x="701675" y="1773238"/>
            <a:ext cx="7777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3" name="Rectangle 2">
            <a:extLst>
              <a:ext uri="{FF2B5EF4-FFF2-40B4-BE49-F238E27FC236}">
                <a16:creationId xmlns:a16="http://schemas.microsoft.com/office/drawing/2014/main" id="{7EE2728E-690C-E105-ECC2-0C061B2D0C6B}"/>
              </a:ext>
            </a:extLst>
          </p:cNvPr>
          <p:cNvSpPr/>
          <p:nvPr/>
        </p:nvSpPr>
        <p:spPr>
          <a:xfrm>
            <a:off x="352228" y="1590020"/>
            <a:ext cx="8465733" cy="4606389"/>
          </a:xfrm>
          <a:prstGeom prst="rect">
            <a:avLst/>
          </a:prstGeom>
        </p:spPr>
        <p:txBody>
          <a:bodyPr wrap="square">
            <a:spAutoFit/>
          </a:bodyPr>
          <a:lstStyle/>
          <a:p>
            <a:pPr eaLnBrk="1" hangingPunct="1">
              <a:spcAft>
                <a:spcPts val="800"/>
              </a:spcAft>
              <a:defRPr/>
            </a:pPr>
            <a:r>
              <a:rPr lang="en-GB" altLang="en-US" sz="2000" b="1" dirty="0">
                <a:latin typeface="+mn-lt"/>
                <a:cs typeface="Arial" panose="020B0604020202020204" pitchFamily="34" charset="0"/>
              </a:rPr>
              <a:t>Race Day (Continued):</a:t>
            </a:r>
          </a:p>
          <a:p>
            <a:pPr marL="285750" indent="-28575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Carry out final inspection of course route for obstructions and either arrange for removal or protection/diversions to be provided around remaining obstructions. Continue monitoring throughout the event.</a:t>
            </a:r>
          </a:p>
          <a:p>
            <a:pPr marL="285750" indent="-28575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Ensure implementation of any special arrangements to ensure access to adjoining properties, pedestrian crossing points, etc.</a:t>
            </a:r>
          </a:p>
          <a:p>
            <a:pPr marL="285750" indent="-28575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Check with Managers of on-course drink/sponge stations, toilets, entertainment points etc. that all are properly set up, stocked and manned. If no appointed Managers, the Course Director would need to supervise.</a:t>
            </a:r>
          </a:p>
          <a:p>
            <a:pPr marL="285750" indent="-28575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Monitor deployment of on-course first aid and medical resources.</a:t>
            </a:r>
          </a:p>
          <a:p>
            <a:pPr marL="285750" indent="-28575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Liaise with police deployed on the course route – if applicable.</a:t>
            </a:r>
          </a:p>
        </p:txBody>
      </p:sp>
      <p:sp>
        <p:nvSpPr>
          <p:cNvPr id="4" name="Slide Number Placeholder 3">
            <a:extLst>
              <a:ext uri="{FF2B5EF4-FFF2-40B4-BE49-F238E27FC236}">
                <a16:creationId xmlns:a16="http://schemas.microsoft.com/office/drawing/2014/main" id="{2F13B348-249C-6EA3-C768-AAB4BAFB6D6B}"/>
              </a:ext>
            </a:extLst>
          </p:cNvPr>
          <p:cNvSpPr>
            <a:spLocks noGrp="1"/>
          </p:cNvSpPr>
          <p:nvPr>
            <p:ph type="sldNum" sz="quarter" idx="10"/>
          </p:nvPr>
        </p:nvSpPr>
        <p:spPr/>
        <p:txBody>
          <a:bodyPr/>
          <a:lstStyle/>
          <a:p>
            <a:fld id="{E5B7998A-2360-4E08-BE64-17E9AEDB0F37}" type="slidenum">
              <a:rPr lang="en-GB" smtClean="0"/>
              <a:t>21</a:t>
            </a:fld>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E5C7913-39CF-5205-4ABA-A95AA0D9FE46}"/>
              </a:ext>
            </a:extLst>
          </p:cNvPr>
          <p:cNvSpPr/>
          <p:nvPr/>
        </p:nvSpPr>
        <p:spPr>
          <a:xfrm>
            <a:off x="467798" y="1292543"/>
            <a:ext cx="3690434" cy="461665"/>
          </a:xfrm>
          <a:prstGeom prst="rect">
            <a:avLst/>
          </a:prstGeom>
        </p:spPr>
        <p:txBody>
          <a:bodyPr wrap="none">
            <a:spAutoFit/>
          </a:bodyPr>
          <a:lstStyle/>
          <a:p>
            <a:pPr eaLnBrk="1" hangingPunct="1">
              <a:defRPr/>
            </a:pPr>
            <a:r>
              <a:rPr lang="en-US" altLang="en-US" b="1" dirty="0">
                <a:solidFill>
                  <a:srgbClr val="00367C"/>
                </a:solidFill>
                <a:latin typeface="+mj-lt"/>
              </a:rPr>
              <a:t>Phases of Preparation 9</a:t>
            </a:r>
          </a:p>
        </p:txBody>
      </p:sp>
      <p:sp>
        <p:nvSpPr>
          <p:cNvPr id="25603" name="Rectangle 2">
            <a:extLst>
              <a:ext uri="{FF2B5EF4-FFF2-40B4-BE49-F238E27FC236}">
                <a16:creationId xmlns:a16="http://schemas.microsoft.com/office/drawing/2014/main" id="{7DF64DC0-EF8E-A652-A97C-EBD23C5D6E07}"/>
              </a:ext>
            </a:extLst>
          </p:cNvPr>
          <p:cNvSpPr>
            <a:spLocks noChangeArrowheads="1"/>
          </p:cNvSpPr>
          <p:nvPr/>
        </p:nvSpPr>
        <p:spPr bwMode="auto">
          <a:xfrm>
            <a:off x="701675" y="1773238"/>
            <a:ext cx="7777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3" name="Rectangle 2">
            <a:extLst>
              <a:ext uri="{FF2B5EF4-FFF2-40B4-BE49-F238E27FC236}">
                <a16:creationId xmlns:a16="http://schemas.microsoft.com/office/drawing/2014/main" id="{81D9C9E2-D39C-9516-0D38-3A2C1ACBE41C}"/>
              </a:ext>
            </a:extLst>
          </p:cNvPr>
          <p:cNvSpPr/>
          <p:nvPr/>
        </p:nvSpPr>
        <p:spPr>
          <a:xfrm>
            <a:off x="467798" y="1754208"/>
            <a:ext cx="8244916" cy="4401205"/>
          </a:xfrm>
          <a:prstGeom prst="rect">
            <a:avLst/>
          </a:prstGeom>
        </p:spPr>
        <p:txBody>
          <a:bodyPr wrap="square">
            <a:spAutoFit/>
          </a:bodyPr>
          <a:lstStyle/>
          <a:p>
            <a:pPr eaLnBrk="1" hangingPunct="1">
              <a:spcAft>
                <a:spcPts val="800"/>
              </a:spcAft>
              <a:defRPr/>
            </a:pPr>
            <a:r>
              <a:rPr lang="en-GB" altLang="en-US" sz="2000" b="1" dirty="0">
                <a:latin typeface="+mn-lt"/>
                <a:cs typeface="Arial" panose="020B0604020202020204" pitchFamily="34" charset="0"/>
              </a:rPr>
              <a:t>Race Day (Continued):</a:t>
            </a:r>
          </a:p>
          <a:p>
            <a:pPr marL="342900" indent="-34290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Check Chief/Sector Marshals and course route marshals' attendance (plus delivery/collection of essential equipment) and confirm their readiness for implementation of road closures or traffic management (where relevant), stewarding/directing runners and spectators/pedestrians around the course.</a:t>
            </a:r>
          </a:p>
          <a:p>
            <a:pPr marL="342900" indent="-34290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Agree re-deployment of marshals as necessary to resolve shortfalls in attendance or additional identified hazards/ measures.</a:t>
            </a:r>
          </a:p>
          <a:p>
            <a:pPr marL="342900" indent="-34290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Sufficient time should be allowed for final course sign off so that notification of any delay can be given to runners before they assemble for the race start.</a:t>
            </a:r>
          </a:p>
        </p:txBody>
      </p:sp>
      <p:sp>
        <p:nvSpPr>
          <p:cNvPr id="4" name="Slide Number Placeholder 3">
            <a:extLst>
              <a:ext uri="{FF2B5EF4-FFF2-40B4-BE49-F238E27FC236}">
                <a16:creationId xmlns:a16="http://schemas.microsoft.com/office/drawing/2014/main" id="{9348EF3D-F993-789A-292A-82BD06E7B64A}"/>
              </a:ext>
            </a:extLst>
          </p:cNvPr>
          <p:cNvSpPr>
            <a:spLocks noGrp="1"/>
          </p:cNvSpPr>
          <p:nvPr>
            <p:ph type="sldNum" sz="quarter" idx="10"/>
          </p:nvPr>
        </p:nvSpPr>
        <p:spPr/>
        <p:txBody>
          <a:bodyPr/>
          <a:lstStyle/>
          <a:p>
            <a:fld id="{E5B7998A-2360-4E08-BE64-17E9AEDB0F37}" type="slidenum">
              <a:rPr lang="en-GB" smtClean="0"/>
              <a:t>22</a:t>
            </a:fld>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34C1529-726C-F606-06A0-118BB2BCBA50}"/>
              </a:ext>
            </a:extLst>
          </p:cNvPr>
          <p:cNvSpPr/>
          <p:nvPr/>
        </p:nvSpPr>
        <p:spPr>
          <a:xfrm>
            <a:off x="477892" y="1167449"/>
            <a:ext cx="3862387" cy="461962"/>
          </a:xfrm>
          <a:prstGeom prst="rect">
            <a:avLst/>
          </a:prstGeom>
        </p:spPr>
        <p:txBody>
          <a:bodyPr wrap="none">
            <a:spAutoFit/>
          </a:bodyPr>
          <a:lstStyle/>
          <a:p>
            <a:pPr eaLnBrk="1" hangingPunct="1">
              <a:defRPr/>
            </a:pPr>
            <a:r>
              <a:rPr lang="en-US" altLang="en-US" b="1" dirty="0">
                <a:solidFill>
                  <a:srgbClr val="00367C"/>
                </a:solidFill>
                <a:latin typeface="+mj-lt"/>
              </a:rPr>
              <a:t>Phases of Preparation 10</a:t>
            </a:r>
          </a:p>
        </p:txBody>
      </p:sp>
      <p:sp>
        <p:nvSpPr>
          <p:cNvPr id="26627" name="Rectangle 2">
            <a:extLst>
              <a:ext uri="{FF2B5EF4-FFF2-40B4-BE49-F238E27FC236}">
                <a16:creationId xmlns:a16="http://schemas.microsoft.com/office/drawing/2014/main" id="{1D16912E-187A-23DA-B862-ECFB0E0F2067}"/>
              </a:ext>
            </a:extLst>
          </p:cNvPr>
          <p:cNvSpPr>
            <a:spLocks noChangeArrowheads="1"/>
          </p:cNvSpPr>
          <p:nvPr/>
        </p:nvSpPr>
        <p:spPr bwMode="auto">
          <a:xfrm>
            <a:off x="701675" y="1773238"/>
            <a:ext cx="7777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3" name="Rectangle 2">
            <a:extLst>
              <a:ext uri="{FF2B5EF4-FFF2-40B4-BE49-F238E27FC236}">
                <a16:creationId xmlns:a16="http://schemas.microsoft.com/office/drawing/2014/main" id="{45C77446-39DA-7F85-BA73-6C495E5112A3}"/>
              </a:ext>
            </a:extLst>
          </p:cNvPr>
          <p:cNvSpPr/>
          <p:nvPr/>
        </p:nvSpPr>
        <p:spPr>
          <a:xfrm>
            <a:off x="482483" y="1621751"/>
            <a:ext cx="8215546" cy="5016758"/>
          </a:xfrm>
          <a:prstGeom prst="rect">
            <a:avLst/>
          </a:prstGeom>
        </p:spPr>
        <p:txBody>
          <a:bodyPr wrap="square">
            <a:spAutoFit/>
          </a:bodyPr>
          <a:lstStyle/>
          <a:p>
            <a:pPr eaLnBrk="1" hangingPunct="1">
              <a:spcAft>
                <a:spcPts val="800"/>
              </a:spcAft>
              <a:defRPr/>
            </a:pPr>
            <a:r>
              <a:rPr lang="en-GB" altLang="en-US" sz="2000" b="1" dirty="0">
                <a:latin typeface="Arial" panose="020B0604020202020204" pitchFamily="34" charset="0"/>
                <a:cs typeface="Arial" panose="020B0604020202020204" pitchFamily="34" charset="0"/>
              </a:rPr>
              <a:t>Race Day (Continued):</a:t>
            </a:r>
          </a:p>
          <a:p>
            <a:pPr marL="342900" indent="-342900" eaLnBrk="1" hangingPunct="1">
              <a:spcAft>
                <a:spcPts val="800"/>
              </a:spcAft>
              <a:buFont typeface="Arial" panose="020B0604020202020204" pitchFamily="34" charset="0"/>
              <a:buChar char="•"/>
              <a:defRPr/>
            </a:pPr>
            <a:r>
              <a:rPr lang="en-GB" altLang="en-US" sz="2000" b="1" dirty="0">
                <a:latin typeface="Arial" panose="020B0604020202020204" pitchFamily="34" charset="0"/>
                <a:cs typeface="Arial" panose="020B0604020202020204" pitchFamily="34" charset="0"/>
              </a:rPr>
              <a:t>Manage the course route communications (mobile phone and/or shortwave radio) and decision making on the day. </a:t>
            </a:r>
          </a:p>
          <a:p>
            <a:pPr marL="342900" indent="-342900" eaLnBrk="1" hangingPunct="1">
              <a:spcAft>
                <a:spcPts val="800"/>
              </a:spcAft>
              <a:buFont typeface="Arial" panose="020B0604020202020204" pitchFamily="34" charset="0"/>
              <a:buChar char="•"/>
              <a:defRPr/>
            </a:pPr>
            <a:r>
              <a:rPr lang="en-GB" altLang="en-US" sz="2000" b="1" dirty="0">
                <a:latin typeface="Arial" panose="020B0604020202020204" pitchFamily="34" charset="0"/>
                <a:cs typeface="Arial" panose="020B0604020202020204" pitchFamily="34" charset="0"/>
              </a:rPr>
              <a:t>Supervise monitoring and reporting on race progress.</a:t>
            </a:r>
          </a:p>
          <a:p>
            <a:pPr marL="342900" indent="-342900" eaLnBrk="1" hangingPunct="1">
              <a:spcAft>
                <a:spcPts val="800"/>
              </a:spcAft>
              <a:buFont typeface="Arial" panose="020B0604020202020204" pitchFamily="34" charset="0"/>
              <a:buChar char="•"/>
              <a:defRPr/>
            </a:pPr>
            <a:r>
              <a:rPr lang="en-GB" altLang="en-US" sz="2000" b="1" dirty="0">
                <a:latin typeface="Arial" panose="020B0604020202020204" pitchFamily="34" charset="0"/>
                <a:cs typeface="Arial" panose="020B0604020202020204" pitchFamily="34" charset="0"/>
              </a:rPr>
              <a:t>Maintain a log of incidents and timings occurring during the event (plus photos/video where appropriate), to assist the de-brief process and any formal accident/incident reports.</a:t>
            </a:r>
          </a:p>
          <a:p>
            <a:pPr marL="342900" indent="-342900" eaLnBrk="1" hangingPunct="1">
              <a:spcAft>
                <a:spcPts val="800"/>
              </a:spcAft>
              <a:buFont typeface="Arial" panose="020B0604020202020204" pitchFamily="34" charset="0"/>
              <a:buChar char="•"/>
              <a:defRPr/>
            </a:pPr>
            <a:r>
              <a:rPr lang="en-GB" altLang="en-US" sz="2000" b="1" dirty="0">
                <a:latin typeface="Arial" panose="020B0604020202020204" pitchFamily="34" charset="0"/>
                <a:cs typeface="Arial" panose="020B0604020202020204" pitchFamily="34" charset="0"/>
              </a:rPr>
              <a:t>Implement course route clearance, lifting traffic and crowd/ pedestrian management (where relevant), recovery of equipment, signage, litter picking, refuse collection, etc.</a:t>
            </a:r>
          </a:p>
          <a:p>
            <a:pPr marL="342900" indent="-342900" eaLnBrk="1" hangingPunct="1">
              <a:spcAft>
                <a:spcPts val="800"/>
              </a:spcAft>
              <a:buFont typeface="Arial" panose="020B0604020202020204" pitchFamily="34" charset="0"/>
              <a:buChar char="•"/>
              <a:defRPr/>
            </a:pPr>
            <a:r>
              <a:rPr lang="en-GB" altLang="en-US" sz="2000" b="1" dirty="0">
                <a:latin typeface="Arial" panose="020B0604020202020204" pitchFamily="34" charset="0"/>
                <a:cs typeface="Arial" panose="020B0604020202020204" pitchFamily="34" charset="0"/>
              </a:rPr>
              <a:t>Clear marshals and medical team’s stand-down with the Race Director, leading to final sign off after the last finishers.</a:t>
            </a:r>
          </a:p>
          <a:p>
            <a:pPr marL="342900" indent="-342900" eaLnBrk="1" hangingPunct="1">
              <a:buFont typeface="Arial" panose="020B0604020202020204" pitchFamily="34" charset="0"/>
              <a:buChar char="•"/>
              <a:defRPr/>
            </a:pPr>
            <a:r>
              <a:rPr lang="en-GB" altLang="en-US" sz="2000" b="1" dirty="0">
                <a:latin typeface="Arial" panose="020B0604020202020204" pitchFamily="34" charset="0"/>
                <a:cs typeface="Arial" panose="020B0604020202020204" pitchFamily="34" charset="0"/>
              </a:rPr>
              <a:t>Confirm your stand down and return any equipment before departure.</a:t>
            </a:r>
            <a:endParaRPr lang="en-GB" altLang="en-US" sz="2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054DDFF-2C83-129F-272A-4B4AF82DC3B2}"/>
              </a:ext>
            </a:extLst>
          </p:cNvPr>
          <p:cNvSpPr>
            <a:spLocks noGrp="1"/>
          </p:cNvSpPr>
          <p:nvPr>
            <p:ph type="sldNum" sz="quarter" idx="10"/>
          </p:nvPr>
        </p:nvSpPr>
        <p:spPr/>
        <p:txBody>
          <a:bodyPr/>
          <a:lstStyle/>
          <a:p>
            <a:fld id="{E5B7998A-2360-4E08-BE64-17E9AEDB0F37}" type="slidenum">
              <a:rPr lang="en-GB" smtClean="0"/>
              <a:t>23</a:t>
            </a:fld>
            <a:endParaRPr lang="en-GB"/>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E85C390-0EDD-AB6D-2A5F-00A7B27FB6C5}"/>
              </a:ext>
            </a:extLst>
          </p:cNvPr>
          <p:cNvSpPr/>
          <p:nvPr/>
        </p:nvSpPr>
        <p:spPr>
          <a:xfrm>
            <a:off x="859718" y="1742282"/>
            <a:ext cx="3844925" cy="461962"/>
          </a:xfrm>
          <a:prstGeom prst="rect">
            <a:avLst/>
          </a:prstGeom>
        </p:spPr>
        <p:txBody>
          <a:bodyPr wrap="none">
            <a:spAutoFit/>
          </a:bodyPr>
          <a:lstStyle/>
          <a:p>
            <a:pPr eaLnBrk="1" hangingPunct="1">
              <a:defRPr/>
            </a:pPr>
            <a:r>
              <a:rPr lang="en-US" altLang="en-US" b="1" dirty="0">
                <a:solidFill>
                  <a:srgbClr val="00367C"/>
                </a:solidFill>
                <a:latin typeface="+mj-lt"/>
              </a:rPr>
              <a:t>Phases of Preparation 11</a:t>
            </a:r>
          </a:p>
        </p:txBody>
      </p:sp>
      <p:sp>
        <p:nvSpPr>
          <p:cNvPr id="27651" name="Rectangle 2">
            <a:extLst>
              <a:ext uri="{FF2B5EF4-FFF2-40B4-BE49-F238E27FC236}">
                <a16:creationId xmlns:a16="http://schemas.microsoft.com/office/drawing/2014/main" id="{E0254813-0463-FCA9-4C0E-0DE50FB0CF5C}"/>
              </a:ext>
            </a:extLst>
          </p:cNvPr>
          <p:cNvSpPr>
            <a:spLocks noChangeArrowheads="1"/>
          </p:cNvSpPr>
          <p:nvPr/>
        </p:nvSpPr>
        <p:spPr bwMode="auto">
          <a:xfrm>
            <a:off x="701675" y="1773238"/>
            <a:ext cx="7777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3" name="Rectangle 2">
            <a:extLst>
              <a:ext uri="{FF2B5EF4-FFF2-40B4-BE49-F238E27FC236}">
                <a16:creationId xmlns:a16="http://schemas.microsoft.com/office/drawing/2014/main" id="{48E1EBF1-7474-6F8A-F1AC-5010513991DC}"/>
              </a:ext>
            </a:extLst>
          </p:cNvPr>
          <p:cNvSpPr/>
          <p:nvPr/>
        </p:nvSpPr>
        <p:spPr>
          <a:xfrm>
            <a:off x="859718" y="2151909"/>
            <a:ext cx="7461076" cy="2451953"/>
          </a:xfrm>
          <a:prstGeom prst="rect">
            <a:avLst/>
          </a:prstGeom>
        </p:spPr>
        <p:txBody>
          <a:bodyPr wrap="square">
            <a:spAutoFit/>
          </a:bodyPr>
          <a:lstStyle/>
          <a:p>
            <a:pPr eaLnBrk="1" hangingPunct="1">
              <a:spcAft>
                <a:spcPts val="800"/>
              </a:spcAft>
              <a:defRPr/>
            </a:pPr>
            <a:r>
              <a:rPr lang="en-GB" altLang="en-US" sz="2000" b="1" dirty="0">
                <a:latin typeface="+mn-lt"/>
                <a:cs typeface="Arial" panose="020B0604020202020204" pitchFamily="34" charset="0"/>
              </a:rPr>
              <a:t>Post-Race:</a:t>
            </a:r>
          </a:p>
          <a:p>
            <a:pPr marL="342900" indent="-342900" eaLnBrk="1" hangingPunct="1">
              <a:spcAft>
                <a:spcPts val="800"/>
              </a:spcAft>
              <a:buFont typeface="Arial" panose="020B0604020202020204" pitchFamily="34" charset="0"/>
              <a:buChar char="•"/>
              <a:defRPr/>
            </a:pPr>
            <a:r>
              <a:rPr lang="en-GB" altLang="en-US" sz="2000" b="1" dirty="0">
                <a:latin typeface="+mn-lt"/>
                <a:cs typeface="Arial" panose="020B0604020202020204" pitchFamily="34" charset="0"/>
              </a:rPr>
              <a:t>Ensure the collation and return of attendance records, debrief reports and expenses claims for all course route volunteers (and contractors) if applicable.</a:t>
            </a:r>
          </a:p>
          <a:p>
            <a:pPr marL="342900" indent="-342900" eaLnBrk="1" hangingPunct="1">
              <a:buFont typeface="Arial" panose="020B0604020202020204" pitchFamily="34" charset="0"/>
              <a:buChar char="•"/>
              <a:defRPr/>
            </a:pPr>
            <a:r>
              <a:rPr lang="en-GB" altLang="en-US" sz="2000" b="1" dirty="0">
                <a:latin typeface="+mn-lt"/>
                <a:cs typeface="Arial" panose="020B0604020202020204" pitchFamily="34" charset="0"/>
              </a:rPr>
              <a:t>Provide a post-race debrief report on the course route management, including a review of the course route safety measures identified in the event risk assessment.</a:t>
            </a:r>
          </a:p>
        </p:txBody>
      </p:sp>
      <p:sp>
        <p:nvSpPr>
          <p:cNvPr id="4" name="Slide Number Placeholder 3">
            <a:extLst>
              <a:ext uri="{FF2B5EF4-FFF2-40B4-BE49-F238E27FC236}">
                <a16:creationId xmlns:a16="http://schemas.microsoft.com/office/drawing/2014/main" id="{7FEE9A68-2445-BA61-BE7A-7604C166F76F}"/>
              </a:ext>
            </a:extLst>
          </p:cNvPr>
          <p:cNvSpPr>
            <a:spLocks noGrp="1"/>
          </p:cNvSpPr>
          <p:nvPr>
            <p:ph type="sldNum" sz="quarter" idx="10"/>
          </p:nvPr>
        </p:nvSpPr>
        <p:spPr/>
        <p:txBody>
          <a:bodyPr/>
          <a:lstStyle/>
          <a:p>
            <a:fld id="{E5B7998A-2360-4E08-BE64-17E9AEDB0F37}" type="slidenum">
              <a:rPr lang="en-GB" smtClean="0"/>
              <a:t>24</a:t>
            </a:fld>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EC5C6A9-E93A-79C9-3FB1-E960386078BF}"/>
              </a:ext>
            </a:extLst>
          </p:cNvPr>
          <p:cNvSpPr/>
          <p:nvPr/>
        </p:nvSpPr>
        <p:spPr>
          <a:xfrm>
            <a:off x="1241884" y="1942306"/>
            <a:ext cx="4517583" cy="523220"/>
          </a:xfrm>
          <a:prstGeom prst="rect">
            <a:avLst/>
          </a:prstGeom>
        </p:spPr>
        <p:txBody>
          <a:bodyPr wrap="none">
            <a:spAutoFit/>
          </a:bodyPr>
          <a:lstStyle/>
          <a:p>
            <a:pPr eaLnBrk="1" hangingPunct="1">
              <a:defRPr/>
            </a:pPr>
            <a:r>
              <a:rPr lang="en-US" altLang="en-US" sz="2800" b="1" dirty="0">
                <a:solidFill>
                  <a:srgbClr val="00367C"/>
                </a:solidFill>
                <a:latin typeface="+mj-lt"/>
              </a:rPr>
              <a:t>End of Module Questions</a:t>
            </a:r>
          </a:p>
        </p:txBody>
      </p:sp>
      <p:sp>
        <p:nvSpPr>
          <p:cNvPr id="28676" name="Rectangle 2">
            <a:extLst>
              <a:ext uri="{FF2B5EF4-FFF2-40B4-BE49-F238E27FC236}">
                <a16:creationId xmlns:a16="http://schemas.microsoft.com/office/drawing/2014/main" id="{474BF108-D031-862F-249F-705B763C4798}"/>
              </a:ext>
            </a:extLst>
          </p:cNvPr>
          <p:cNvSpPr>
            <a:spLocks noChangeArrowheads="1"/>
          </p:cNvSpPr>
          <p:nvPr/>
        </p:nvSpPr>
        <p:spPr bwMode="auto">
          <a:xfrm>
            <a:off x="1241884" y="2465526"/>
            <a:ext cx="6696744" cy="2831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800100" indent="-34290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0">
              <a:spcBef>
                <a:spcPts val="0"/>
              </a:spcBef>
              <a:spcAft>
                <a:spcPts val="1200"/>
              </a:spcAft>
              <a:buClrTx/>
              <a:buFontTx/>
              <a:buNone/>
            </a:pPr>
            <a:r>
              <a:rPr lang="en-GB" altLang="en-US" sz="2400" b="1" dirty="0">
                <a:latin typeface="+mn-lt"/>
                <a:cs typeface="Arial" panose="020B0604020202020204" pitchFamily="34" charset="0"/>
              </a:rPr>
              <a:t>End of module questions must be completed by the candidate, with answers inserted on your Self-Paced Module Return Form. </a:t>
            </a:r>
          </a:p>
          <a:p>
            <a:pPr marL="0">
              <a:spcBef>
                <a:spcPts val="0"/>
              </a:spcBef>
              <a:spcAft>
                <a:spcPts val="1200"/>
              </a:spcAft>
              <a:buClrTx/>
              <a:buFontTx/>
              <a:buNone/>
            </a:pPr>
            <a:r>
              <a:rPr lang="en-US" altLang="en-US" sz="2400" b="1" i="1">
                <a:solidFill>
                  <a:srgbClr val="0070C0"/>
                </a:solidFill>
                <a:latin typeface="+mn-lt"/>
                <a:cs typeface="Arial" panose="020B0604020202020204" pitchFamily="34" charset="0"/>
              </a:rPr>
              <a:t>You may need to complete some additional research to assist you in answering and justifying your answers to the questions for this module.</a:t>
            </a:r>
            <a:endParaRPr lang="en-US" altLang="en-US" sz="2400" b="1" i="1" dirty="0">
              <a:solidFill>
                <a:srgbClr val="0070C0"/>
              </a:solidFill>
              <a:latin typeface="+mn-lt"/>
              <a:cs typeface="Arial" panose="020B0604020202020204" pitchFamily="34" charset="0"/>
            </a:endParaRPr>
          </a:p>
        </p:txBody>
      </p:sp>
      <p:sp>
        <p:nvSpPr>
          <p:cNvPr id="3" name="Slide Number Placeholder 2">
            <a:extLst>
              <a:ext uri="{FF2B5EF4-FFF2-40B4-BE49-F238E27FC236}">
                <a16:creationId xmlns:a16="http://schemas.microsoft.com/office/drawing/2014/main" id="{068C859D-96D6-E5DF-25A0-42EBEEFB12BE}"/>
              </a:ext>
            </a:extLst>
          </p:cNvPr>
          <p:cNvSpPr>
            <a:spLocks noGrp="1"/>
          </p:cNvSpPr>
          <p:nvPr>
            <p:ph type="sldNum" sz="quarter" idx="10"/>
          </p:nvPr>
        </p:nvSpPr>
        <p:spPr/>
        <p:txBody>
          <a:bodyPr/>
          <a:lstStyle/>
          <a:p>
            <a:fld id="{E5B7998A-2360-4E08-BE64-17E9AEDB0F37}" type="slidenum">
              <a:rPr lang="en-GB" smtClean="0"/>
              <a:t>25</a:t>
            </a:fld>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EC5C6A9-E93A-79C9-3FB1-E960386078BF}"/>
              </a:ext>
            </a:extLst>
          </p:cNvPr>
          <p:cNvSpPr/>
          <p:nvPr/>
        </p:nvSpPr>
        <p:spPr>
          <a:xfrm>
            <a:off x="505277" y="1155316"/>
            <a:ext cx="4613764" cy="461665"/>
          </a:xfrm>
          <a:prstGeom prst="rect">
            <a:avLst/>
          </a:prstGeom>
        </p:spPr>
        <p:txBody>
          <a:bodyPr wrap="none">
            <a:spAutoFit/>
          </a:bodyPr>
          <a:lstStyle/>
          <a:p>
            <a:pPr eaLnBrk="1" hangingPunct="1">
              <a:defRPr/>
            </a:pPr>
            <a:r>
              <a:rPr lang="en-US" altLang="en-US" b="1" dirty="0">
                <a:solidFill>
                  <a:srgbClr val="00367C"/>
                </a:solidFill>
                <a:latin typeface="+mj-lt"/>
              </a:rPr>
              <a:t>Course Director – Questions 1</a:t>
            </a:r>
          </a:p>
        </p:txBody>
      </p:sp>
      <p:sp>
        <p:nvSpPr>
          <p:cNvPr id="28675" name="Rectangle 2">
            <a:extLst>
              <a:ext uri="{FF2B5EF4-FFF2-40B4-BE49-F238E27FC236}">
                <a16:creationId xmlns:a16="http://schemas.microsoft.com/office/drawing/2014/main" id="{452B60A9-ED86-8667-C6DC-8ABB806908D1}"/>
              </a:ext>
            </a:extLst>
          </p:cNvPr>
          <p:cNvSpPr>
            <a:spLocks noChangeArrowheads="1"/>
          </p:cNvSpPr>
          <p:nvPr/>
        </p:nvSpPr>
        <p:spPr bwMode="auto">
          <a:xfrm>
            <a:off x="701675" y="1773238"/>
            <a:ext cx="7777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28676" name="Rectangle 2">
            <a:extLst>
              <a:ext uri="{FF2B5EF4-FFF2-40B4-BE49-F238E27FC236}">
                <a16:creationId xmlns:a16="http://schemas.microsoft.com/office/drawing/2014/main" id="{474BF108-D031-862F-249F-705B763C4798}"/>
              </a:ext>
            </a:extLst>
          </p:cNvPr>
          <p:cNvSpPr>
            <a:spLocks noChangeArrowheads="1"/>
          </p:cNvSpPr>
          <p:nvPr/>
        </p:nvSpPr>
        <p:spPr bwMode="auto">
          <a:xfrm>
            <a:off x="505277" y="1616981"/>
            <a:ext cx="8169958" cy="4862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800100" indent="-34290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spcBef>
                <a:spcPts val="0"/>
              </a:spcBef>
              <a:spcAft>
                <a:spcPts val="800"/>
              </a:spcAft>
              <a:buClrTx/>
              <a:buFontTx/>
              <a:buAutoNum type="arabicPeriod"/>
            </a:pPr>
            <a:r>
              <a:rPr lang="en-GB" altLang="en-US" sz="1800" b="1" dirty="0">
                <a:latin typeface="+mn-lt"/>
                <a:cs typeface="Arial" panose="020B0604020202020204" pitchFamily="34" charset="0"/>
              </a:rPr>
              <a:t>What is the Course Directors principal role? </a:t>
            </a:r>
            <a:r>
              <a:rPr lang="en-GB" altLang="en-US" sz="1800" b="1" dirty="0">
                <a:solidFill>
                  <a:srgbClr val="0070C0"/>
                </a:solidFill>
                <a:latin typeface="+mn-lt"/>
                <a:cs typeface="Arial" panose="020B0604020202020204" pitchFamily="34" charset="0"/>
              </a:rPr>
              <a:t>(1 mark)</a:t>
            </a:r>
          </a:p>
          <a:p>
            <a:pPr>
              <a:spcBef>
                <a:spcPts val="0"/>
              </a:spcBef>
              <a:spcAft>
                <a:spcPts val="800"/>
              </a:spcAft>
              <a:buClrTx/>
              <a:buFontTx/>
              <a:buAutoNum type="arabicPeriod"/>
            </a:pPr>
            <a:r>
              <a:rPr lang="en-GB" altLang="en-US" sz="1800" b="1" dirty="0">
                <a:solidFill>
                  <a:schemeClr val="tx2"/>
                </a:solidFill>
                <a:latin typeface="+mn-lt"/>
                <a:cs typeface="Arial" panose="020B0604020202020204" pitchFamily="34" charset="0"/>
              </a:rPr>
              <a:t>List at least 5 of the Course Directors key responsibilities. </a:t>
            </a:r>
            <a:r>
              <a:rPr lang="en-GB" altLang="en-US" sz="1800" b="1" dirty="0">
                <a:solidFill>
                  <a:srgbClr val="0070C0"/>
                </a:solidFill>
                <a:latin typeface="+mn-lt"/>
                <a:cs typeface="Arial" panose="020B0604020202020204" pitchFamily="34" charset="0"/>
              </a:rPr>
              <a:t>(5 marks)</a:t>
            </a:r>
            <a:endParaRPr lang="en-GB" altLang="en-US" sz="1800" b="1" dirty="0">
              <a:latin typeface="+mn-lt"/>
              <a:cs typeface="Arial" panose="020B0604020202020204" pitchFamily="34" charset="0"/>
            </a:endParaRPr>
          </a:p>
          <a:p>
            <a:pPr>
              <a:spcBef>
                <a:spcPts val="0"/>
              </a:spcBef>
              <a:spcAft>
                <a:spcPts val="800"/>
              </a:spcAft>
              <a:buClrTx/>
              <a:buFont typeface="+mj-lt"/>
              <a:buAutoNum type="arabicPeriod" startAt="3"/>
            </a:pPr>
            <a:r>
              <a:rPr lang="en-GB" altLang="en-US" sz="1800" b="1" dirty="0">
                <a:latin typeface="+mn-lt"/>
                <a:cs typeface="Arial" panose="020B0604020202020204" pitchFamily="34" charset="0"/>
              </a:rPr>
              <a:t>What are the main differences between the role of the Course Director of smaller and larger races? </a:t>
            </a:r>
            <a:r>
              <a:rPr lang="en-GB" altLang="en-US" sz="1800" b="1" dirty="0">
                <a:solidFill>
                  <a:srgbClr val="0070C0"/>
                </a:solidFill>
                <a:latin typeface="+mn-lt"/>
                <a:cs typeface="Arial" panose="020B0604020202020204" pitchFamily="34" charset="0"/>
              </a:rPr>
              <a:t>(2 marks)</a:t>
            </a:r>
          </a:p>
          <a:p>
            <a:pPr>
              <a:spcBef>
                <a:spcPts val="0"/>
              </a:spcBef>
              <a:spcAft>
                <a:spcPts val="800"/>
              </a:spcAft>
              <a:buClrTx/>
              <a:buFontTx/>
              <a:buAutoNum type="arabicPeriod" startAt="3"/>
            </a:pPr>
            <a:r>
              <a:rPr lang="en-GB" altLang="en-US" sz="1800" b="1" dirty="0">
                <a:latin typeface="+mn-lt"/>
                <a:cs typeface="Arial" panose="020B0604020202020204" pitchFamily="34" charset="0"/>
              </a:rPr>
              <a:t>Note 3 examples of the detailed understanding a Course Director needs of the race. </a:t>
            </a:r>
            <a:r>
              <a:rPr lang="en-GB" altLang="en-US" sz="1800" b="1" dirty="0">
                <a:solidFill>
                  <a:srgbClr val="0070C0"/>
                </a:solidFill>
                <a:latin typeface="+mn-lt"/>
                <a:cs typeface="Arial" panose="020B0604020202020204" pitchFamily="34" charset="0"/>
              </a:rPr>
              <a:t>(3 marks)</a:t>
            </a:r>
          </a:p>
          <a:p>
            <a:pPr>
              <a:spcBef>
                <a:spcPts val="0"/>
              </a:spcBef>
              <a:spcAft>
                <a:spcPts val="800"/>
              </a:spcAft>
              <a:buClrTx/>
              <a:buFontTx/>
              <a:buAutoNum type="arabicPeriod" startAt="3"/>
            </a:pPr>
            <a:r>
              <a:rPr lang="en-GB" altLang="en-US" sz="1800" b="1" dirty="0">
                <a:latin typeface="+mn-lt"/>
                <a:cs typeface="Arial" panose="020B0604020202020204" pitchFamily="34" charset="0"/>
              </a:rPr>
              <a:t>What experience should the Course Director have? </a:t>
            </a:r>
            <a:r>
              <a:rPr lang="en-GB" altLang="en-US" sz="1800" b="1" dirty="0">
                <a:solidFill>
                  <a:srgbClr val="0070C0"/>
                </a:solidFill>
                <a:latin typeface="+mn-lt"/>
                <a:cs typeface="Arial" panose="020B0604020202020204" pitchFamily="34" charset="0"/>
              </a:rPr>
              <a:t>(1 mark)</a:t>
            </a:r>
          </a:p>
          <a:p>
            <a:pPr>
              <a:spcBef>
                <a:spcPts val="0"/>
              </a:spcBef>
              <a:spcAft>
                <a:spcPts val="800"/>
              </a:spcAft>
              <a:buClrTx/>
              <a:buFontTx/>
              <a:buAutoNum type="arabicPeriod" startAt="3"/>
            </a:pPr>
            <a:r>
              <a:rPr lang="en-GB" altLang="en-US" sz="1800" b="1" dirty="0">
                <a:latin typeface="+mn-lt"/>
                <a:cs typeface="Arial" panose="020B0604020202020204" pitchFamily="34" charset="0"/>
              </a:rPr>
              <a:t>List at least 3 Race-day resources the Course Director needs to fulfil their role. </a:t>
            </a:r>
            <a:r>
              <a:rPr lang="en-GB" altLang="en-US" sz="1800" b="1" dirty="0">
                <a:solidFill>
                  <a:srgbClr val="0070C0"/>
                </a:solidFill>
                <a:latin typeface="+mn-lt"/>
                <a:cs typeface="Arial" panose="020B0604020202020204" pitchFamily="34" charset="0"/>
              </a:rPr>
              <a:t>(3 marks)</a:t>
            </a:r>
            <a:endParaRPr lang="en-GB" altLang="en-US" sz="1800" b="1" dirty="0">
              <a:latin typeface="+mn-lt"/>
              <a:cs typeface="Arial" panose="020B0604020202020204" pitchFamily="34" charset="0"/>
            </a:endParaRPr>
          </a:p>
          <a:p>
            <a:pPr>
              <a:spcBef>
                <a:spcPts val="0"/>
              </a:spcBef>
              <a:spcAft>
                <a:spcPts val="0"/>
              </a:spcAft>
              <a:buClrTx/>
              <a:buFontTx/>
              <a:buAutoNum type="arabicPeriod" startAt="3"/>
            </a:pPr>
            <a:r>
              <a:rPr lang="en-GB" altLang="en-US" sz="1800" b="1" dirty="0">
                <a:latin typeface="+mn-lt"/>
                <a:cs typeface="Arial" panose="020B0604020202020204" pitchFamily="34" charset="0"/>
              </a:rPr>
              <a:t>Which of following is not part of the pre-race preparation for a Course Director? </a:t>
            </a:r>
            <a:r>
              <a:rPr lang="en-GB" altLang="en-US" sz="1800" b="1" dirty="0">
                <a:solidFill>
                  <a:srgbClr val="0070C0"/>
                </a:solidFill>
                <a:latin typeface="+mn-lt"/>
                <a:cs typeface="Arial" panose="020B0604020202020204" pitchFamily="34" charset="0"/>
              </a:rPr>
              <a:t>(1 mark)</a:t>
            </a:r>
          </a:p>
          <a:p>
            <a:pPr marL="684000">
              <a:spcBef>
                <a:spcPts val="0"/>
              </a:spcBef>
              <a:spcAft>
                <a:spcPts val="0"/>
              </a:spcAft>
              <a:buClrTx/>
              <a:buFont typeface="+mj-lt"/>
              <a:buAutoNum type="alphaLcPeriod"/>
            </a:pPr>
            <a:r>
              <a:rPr lang="en-GB" altLang="en-US" sz="1800" b="1" dirty="0">
                <a:latin typeface="+mn-lt"/>
                <a:cs typeface="Arial" panose="020B0604020202020204" pitchFamily="34" charset="0"/>
              </a:rPr>
              <a:t>Supervising Sector Marshal briefings.</a:t>
            </a:r>
          </a:p>
          <a:p>
            <a:pPr marL="684000">
              <a:spcBef>
                <a:spcPts val="0"/>
              </a:spcBef>
              <a:spcAft>
                <a:spcPts val="0"/>
              </a:spcAft>
              <a:buClrTx/>
              <a:buFont typeface="+mj-lt"/>
              <a:buAutoNum type="alphaLcPeriod"/>
            </a:pPr>
            <a:r>
              <a:rPr lang="en-GB" altLang="en-US" sz="1800" b="1" dirty="0">
                <a:latin typeface="+mn-lt"/>
                <a:cs typeface="Arial" panose="020B0604020202020204" pitchFamily="34" charset="0"/>
              </a:rPr>
              <a:t>Checking course wide communications.</a:t>
            </a:r>
          </a:p>
          <a:p>
            <a:pPr marL="684000">
              <a:spcBef>
                <a:spcPts val="0"/>
              </a:spcBef>
              <a:spcAft>
                <a:spcPts val="0"/>
              </a:spcAft>
              <a:buClrTx/>
              <a:buFont typeface="+mj-lt"/>
              <a:buAutoNum type="alphaLcPeriod"/>
            </a:pPr>
            <a:r>
              <a:rPr lang="en-GB" altLang="en-US" sz="1800" b="1" dirty="0">
                <a:latin typeface="+mn-lt"/>
                <a:cs typeface="Arial" panose="020B0604020202020204" pitchFamily="34" charset="0"/>
              </a:rPr>
              <a:t>Ensuring collation of final attendance records.</a:t>
            </a:r>
          </a:p>
          <a:p>
            <a:pPr marL="684000">
              <a:spcBef>
                <a:spcPts val="0"/>
              </a:spcBef>
              <a:spcAft>
                <a:spcPts val="1200"/>
              </a:spcAft>
              <a:buClrTx/>
              <a:buFont typeface="+mj-lt"/>
              <a:buAutoNum type="alphaLcPeriod"/>
            </a:pPr>
            <a:r>
              <a:rPr lang="en-GB" altLang="en-US" sz="1800" b="1" dirty="0">
                <a:latin typeface="+mn-lt"/>
                <a:cs typeface="Arial" panose="020B0604020202020204" pitchFamily="34" charset="0"/>
              </a:rPr>
              <a:t>Course route checks against the course measurement.</a:t>
            </a:r>
          </a:p>
        </p:txBody>
      </p:sp>
      <p:sp>
        <p:nvSpPr>
          <p:cNvPr id="3" name="Slide Number Placeholder 2">
            <a:extLst>
              <a:ext uri="{FF2B5EF4-FFF2-40B4-BE49-F238E27FC236}">
                <a16:creationId xmlns:a16="http://schemas.microsoft.com/office/drawing/2014/main" id="{E39A1C82-5BF6-27C2-9382-F58FA70CF2B8}"/>
              </a:ext>
            </a:extLst>
          </p:cNvPr>
          <p:cNvSpPr>
            <a:spLocks noGrp="1"/>
          </p:cNvSpPr>
          <p:nvPr>
            <p:ph type="sldNum" sz="quarter" idx="10"/>
          </p:nvPr>
        </p:nvSpPr>
        <p:spPr/>
        <p:txBody>
          <a:bodyPr/>
          <a:lstStyle/>
          <a:p>
            <a:fld id="{E5B7998A-2360-4E08-BE64-17E9AEDB0F37}" type="slidenum">
              <a:rPr lang="en-GB" smtClean="0"/>
              <a:t>26</a:t>
            </a:fld>
            <a:endParaRPr lang="en-GB"/>
          </a:p>
        </p:txBody>
      </p:sp>
    </p:spTree>
    <p:extLst>
      <p:ext uri="{BB962C8B-B14F-4D97-AF65-F5344CB8AC3E}">
        <p14:creationId xmlns:p14="http://schemas.microsoft.com/office/powerpoint/2010/main" val="15734308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45D6880-872F-6089-CDD6-115A0BC121CF}"/>
              </a:ext>
            </a:extLst>
          </p:cNvPr>
          <p:cNvSpPr/>
          <p:nvPr/>
        </p:nvSpPr>
        <p:spPr>
          <a:xfrm>
            <a:off x="593736" y="1334533"/>
            <a:ext cx="4613764" cy="461665"/>
          </a:xfrm>
          <a:prstGeom prst="rect">
            <a:avLst/>
          </a:prstGeom>
        </p:spPr>
        <p:txBody>
          <a:bodyPr wrap="none">
            <a:spAutoFit/>
          </a:bodyPr>
          <a:lstStyle/>
          <a:p>
            <a:pPr eaLnBrk="1" hangingPunct="1">
              <a:defRPr/>
            </a:pPr>
            <a:r>
              <a:rPr lang="en-US" altLang="en-US" b="1" dirty="0">
                <a:solidFill>
                  <a:srgbClr val="00367C"/>
                </a:solidFill>
                <a:latin typeface="+mj-lt"/>
              </a:rPr>
              <a:t>Course Director – Questions 2</a:t>
            </a:r>
          </a:p>
        </p:txBody>
      </p:sp>
      <p:sp>
        <p:nvSpPr>
          <p:cNvPr id="29699" name="Rectangle 2">
            <a:extLst>
              <a:ext uri="{FF2B5EF4-FFF2-40B4-BE49-F238E27FC236}">
                <a16:creationId xmlns:a16="http://schemas.microsoft.com/office/drawing/2014/main" id="{ABFD4C72-0B35-A3E9-45F9-A5277F2FFC4B}"/>
              </a:ext>
            </a:extLst>
          </p:cNvPr>
          <p:cNvSpPr>
            <a:spLocks noChangeArrowheads="1"/>
          </p:cNvSpPr>
          <p:nvPr/>
        </p:nvSpPr>
        <p:spPr bwMode="auto">
          <a:xfrm>
            <a:off x="701675" y="1773238"/>
            <a:ext cx="7777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29700" name="Rectangle 2">
            <a:extLst>
              <a:ext uri="{FF2B5EF4-FFF2-40B4-BE49-F238E27FC236}">
                <a16:creationId xmlns:a16="http://schemas.microsoft.com/office/drawing/2014/main" id="{1A0D6779-D7EB-0D8F-9C7A-3ECC4C7E433E}"/>
              </a:ext>
            </a:extLst>
          </p:cNvPr>
          <p:cNvSpPr>
            <a:spLocks noChangeArrowheads="1"/>
          </p:cNvSpPr>
          <p:nvPr/>
        </p:nvSpPr>
        <p:spPr bwMode="auto">
          <a:xfrm>
            <a:off x="523886" y="1796198"/>
            <a:ext cx="7954952" cy="4252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spcBef>
                <a:spcPts val="0"/>
              </a:spcBef>
              <a:spcAft>
                <a:spcPts val="0"/>
              </a:spcAft>
              <a:buClrTx/>
              <a:buFont typeface="+mj-lt"/>
              <a:buAutoNum type="arabicPeriod" startAt="8"/>
            </a:pPr>
            <a:r>
              <a:rPr lang="en-GB" altLang="en-US" sz="1800" b="1" dirty="0">
                <a:latin typeface="+mn-lt"/>
                <a:cs typeface="Arial" panose="020B0604020202020204" pitchFamily="34" charset="0"/>
              </a:rPr>
              <a:t>Under which of the Pre-Event, Race Day or Post-Race Phases of Preparation would you class the following:</a:t>
            </a:r>
            <a:endParaRPr lang="en-GB" altLang="en-US" sz="1800" b="1" dirty="0">
              <a:solidFill>
                <a:srgbClr val="0070C0"/>
              </a:solidFill>
              <a:latin typeface="+mn-lt"/>
              <a:cs typeface="Arial" panose="020B0604020202020204" pitchFamily="34" charset="0"/>
            </a:endParaRPr>
          </a:p>
          <a:p>
            <a:pPr marL="684000">
              <a:spcBef>
                <a:spcPts val="0"/>
              </a:spcBef>
              <a:spcAft>
                <a:spcPts val="0"/>
              </a:spcAft>
              <a:buClrTx/>
              <a:buFont typeface="+mj-lt"/>
              <a:buAutoNum type="alphaLcPeriod"/>
            </a:pPr>
            <a:r>
              <a:rPr lang="en-GB" altLang="en-US" sz="1800" b="1" dirty="0">
                <a:latin typeface="+mn-lt"/>
                <a:cs typeface="Arial" panose="020B0604020202020204" pitchFamily="34" charset="0"/>
              </a:rPr>
              <a:t>Monitor deployment of on-course first aid and medical resources. </a:t>
            </a:r>
            <a:r>
              <a:rPr lang="en-GB" altLang="en-US" sz="1800" b="1" dirty="0">
                <a:solidFill>
                  <a:srgbClr val="0070C0"/>
                </a:solidFill>
                <a:cs typeface="Arial" panose="020B0604020202020204" pitchFamily="34" charset="0"/>
              </a:rPr>
              <a:t>(1 mark)</a:t>
            </a:r>
            <a:endParaRPr lang="en-GB" altLang="en-US" sz="1800" b="1" dirty="0">
              <a:latin typeface="+mn-lt"/>
              <a:cs typeface="Arial" panose="020B0604020202020204" pitchFamily="34" charset="0"/>
            </a:endParaRPr>
          </a:p>
          <a:p>
            <a:pPr marL="684000">
              <a:spcBef>
                <a:spcPts val="0"/>
              </a:spcBef>
              <a:spcAft>
                <a:spcPts val="0"/>
              </a:spcAft>
              <a:buClrTx/>
              <a:buFont typeface="+mj-lt"/>
              <a:buAutoNum type="alphaLcPeriod"/>
            </a:pPr>
            <a:r>
              <a:rPr lang="en-GB" altLang="en-US" sz="1800" b="1" dirty="0">
                <a:latin typeface="+mn-lt"/>
                <a:cs typeface="Arial" panose="020B0604020202020204" pitchFamily="34" charset="0"/>
              </a:rPr>
              <a:t>Collate and return attendance records. </a:t>
            </a:r>
            <a:r>
              <a:rPr lang="en-GB" altLang="en-US" sz="1800" b="1" dirty="0">
                <a:solidFill>
                  <a:srgbClr val="0070C0"/>
                </a:solidFill>
                <a:cs typeface="Arial" panose="020B0604020202020204" pitchFamily="34" charset="0"/>
              </a:rPr>
              <a:t>(1 mark)</a:t>
            </a:r>
            <a:endParaRPr lang="en-GB" altLang="en-US" sz="1800" b="1" dirty="0">
              <a:latin typeface="+mn-lt"/>
              <a:cs typeface="Arial" panose="020B0604020202020204" pitchFamily="34" charset="0"/>
            </a:endParaRPr>
          </a:p>
          <a:p>
            <a:pPr marL="684000">
              <a:spcBef>
                <a:spcPts val="0"/>
              </a:spcBef>
              <a:spcAft>
                <a:spcPts val="0"/>
              </a:spcAft>
              <a:buClrTx/>
              <a:buFont typeface="+mj-lt"/>
              <a:buAutoNum type="alphaLcPeriod"/>
            </a:pPr>
            <a:r>
              <a:rPr lang="en-GB" altLang="en-US" sz="1800" b="1" dirty="0">
                <a:latin typeface="+mn-lt"/>
                <a:cs typeface="Arial" panose="020B0604020202020204" pitchFamily="34" charset="0"/>
              </a:rPr>
              <a:t>Supervise setting out of the course. </a:t>
            </a:r>
            <a:r>
              <a:rPr lang="en-GB" altLang="en-US" sz="1800" b="1" dirty="0">
                <a:solidFill>
                  <a:srgbClr val="0070C0"/>
                </a:solidFill>
                <a:cs typeface="Arial" panose="020B0604020202020204" pitchFamily="34" charset="0"/>
              </a:rPr>
              <a:t>(1 mark)</a:t>
            </a:r>
            <a:endParaRPr lang="en-GB" altLang="en-US" sz="1800" b="1" dirty="0">
              <a:latin typeface="+mn-lt"/>
              <a:cs typeface="Arial" panose="020B0604020202020204" pitchFamily="34" charset="0"/>
            </a:endParaRPr>
          </a:p>
          <a:p>
            <a:pPr marL="684000">
              <a:spcBef>
                <a:spcPts val="0"/>
              </a:spcBef>
              <a:spcAft>
                <a:spcPts val="600"/>
              </a:spcAft>
              <a:buClrTx/>
              <a:buFont typeface="+mj-lt"/>
              <a:buAutoNum type="alphaLcPeriod"/>
            </a:pPr>
            <a:r>
              <a:rPr lang="en-GB" altLang="en-US" sz="1800" b="1" dirty="0">
                <a:latin typeface="+mn-lt"/>
                <a:cs typeface="Arial" panose="020B0604020202020204" pitchFamily="34" charset="0"/>
              </a:rPr>
              <a:t>Obtain race day contact details for all key personnel, first aid and emergency services. </a:t>
            </a:r>
            <a:r>
              <a:rPr lang="en-GB" altLang="en-US" sz="1800" b="1" dirty="0">
                <a:solidFill>
                  <a:srgbClr val="0070C0"/>
                </a:solidFill>
                <a:cs typeface="Arial" panose="020B0604020202020204" pitchFamily="34" charset="0"/>
              </a:rPr>
              <a:t>(1 mark)</a:t>
            </a:r>
            <a:endParaRPr lang="en-GB" altLang="en-US" sz="1800" b="1" dirty="0">
              <a:latin typeface="+mn-lt"/>
              <a:cs typeface="Arial" panose="020B0604020202020204" pitchFamily="34" charset="0"/>
            </a:endParaRPr>
          </a:p>
          <a:p>
            <a:pPr>
              <a:spcBef>
                <a:spcPts val="0"/>
              </a:spcBef>
              <a:spcAft>
                <a:spcPts val="800"/>
              </a:spcAft>
              <a:buClrTx/>
              <a:buFont typeface="+mj-lt"/>
              <a:buAutoNum type="arabicPeriod" startAt="9"/>
            </a:pPr>
            <a:r>
              <a:rPr lang="en-GB" altLang="en-US" sz="1800" b="1" dirty="0">
                <a:latin typeface="+mn-lt"/>
                <a:cs typeface="Arial" panose="020B0604020202020204" pitchFamily="34" charset="0"/>
              </a:rPr>
              <a:t>What does LA stand for? </a:t>
            </a:r>
            <a:r>
              <a:rPr lang="en-GB" altLang="en-US" sz="1800" b="1" dirty="0">
                <a:solidFill>
                  <a:srgbClr val="0070C0"/>
                </a:solidFill>
                <a:latin typeface="+mn-lt"/>
                <a:cs typeface="Arial" panose="020B0604020202020204" pitchFamily="34" charset="0"/>
              </a:rPr>
              <a:t>(1 mark)</a:t>
            </a:r>
          </a:p>
          <a:p>
            <a:pPr>
              <a:spcBef>
                <a:spcPts val="0"/>
              </a:spcBef>
              <a:spcAft>
                <a:spcPts val="800"/>
              </a:spcAft>
              <a:buClrTx/>
              <a:buFont typeface="+mj-lt"/>
              <a:buAutoNum type="arabicPeriod" startAt="9"/>
            </a:pPr>
            <a:r>
              <a:rPr lang="en-GB" altLang="en-US" sz="1800" b="1" dirty="0">
                <a:cs typeface="Arial" panose="020B0604020202020204" pitchFamily="34" charset="0"/>
              </a:rPr>
              <a:t>Throughout the module, many of the key interfaces for the Course Director are identified, list at least 5 you have come across in your study of the module. </a:t>
            </a:r>
            <a:r>
              <a:rPr lang="en-GB" altLang="en-US" sz="1800" b="1" dirty="0">
                <a:solidFill>
                  <a:srgbClr val="0070C0"/>
                </a:solidFill>
                <a:cs typeface="Arial" panose="020B0604020202020204" pitchFamily="34" charset="0"/>
              </a:rPr>
              <a:t>(5 marks)</a:t>
            </a:r>
            <a:endParaRPr lang="en-GB" altLang="en-US" sz="1800" b="1" dirty="0">
              <a:latin typeface="+mn-lt"/>
              <a:cs typeface="Arial" panose="020B0604020202020204" pitchFamily="34" charset="0"/>
            </a:endParaRPr>
          </a:p>
          <a:p>
            <a:pPr>
              <a:spcBef>
                <a:spcPts val="0"/>
              </a:spcBef>
              <a:spcAft>
                <a:spcPts val="800"/>
              </a:spcAft>
              <a:buClrTx/>
              <a:buFont typeface="+mj-lt"/>
              <a:buAutoNum type="arabicPeriod" startAt="9"/>
            </a:pPr>
            <a:r>
              <a:rPr lang="en-GB" altLang="en-US" sz="1800" b="1" dirty="0">
                <a:latin typeface="+mn-lt"/>
                <a:cs typeface="Arial" panose="020B0604020202020204" pitchFamily="34" charset="0"/>
              </a:rPr>
              <a:t>What is the correct protocol to follow where road closures and/or parking suspensions and tow-aways are to be employed? </a:t>
            </a:r>
            <a:r>
              <a:rPr lang="en-GB" altLang="en-US" sz="1800" b="1" dirty="0">
                <a:solidFill>
                  <a:srgbClr val="0070C0"/>
                </a:solidFill>
                <a:latin typeface="+mn-lt"/>
                <a:cs typeface="Arial" panose="020B0604020202020204" pitchFamily="34" charset="0"/>
              </a:rPr>
              <a:t>(1 mark)</a:t>
            </a:r>
          </a:p>
        </p:txBody>
      </p:sp>
      <p:sp>
        <p:nvSpPr>
          <p:cNvPr id="3" name="Slide Number Placeholder 2">
            <a:extLst>
              <a:ext uri="{FF2B5EF4-FFF2-40B4-BE49-F238E27FC236}">
                <a16:creationId xmlns:a16="http://schemas.microsoft.com/office/drawing/2014/main" id="{5FE1664C-C8BD-691C-37C6-A23320E3C2B4}"/>
              </a:ext>
            </a:extLst>
          </p:cNvPr>
          <p:cNvSpPr>
            <a:spLocks noGrp="1"/>
          </p:cNvSpPr>
          <p:nvPr>
            <p:ph type="sldNum" sz="quarter" idx="10"/>
          </p:nvPr>
        </p:nvSpPr>
        <p:spPr/>
        <p:txBody>
          <a:bodyPr/>
          <a:lstStyle/>
          <a:p>
            <a:fld id="{E5B7998A-2360-4E08-BE64-17E9AEDB0F37}" type="slidenum">
              <a:rPr lang="en-GB" smtClean="0"/>
              <a:t>27</a:t>
            </a:fld>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A7C8E-503B-E739-0162-1F7E65E40094}"/>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915906C-524F-46B3-6C84-A9E46EDA8171}"/>
              </a:ext>
            </a:extLst>
          </p:cNvPr>
          <p:cNvSpPr/>
          <p:nvPr/>
        </p:nvSpPr>
        <p:spPr>
          <a:xfrm>
            <a:off x="589778" y="1311573"/>
            <a:ext cx="4613764" cy="461665"/>
          </a:xfrm>
          <a:prstGeom prst="rect">
            <a:avLst/>
          </a:prstGeom>
        </p:spPr>
        <p:txBody>
          <a:bodyPr wrap="none">
            <a:spAutoFit/>
          </a:bodyPr>
          <a:lstStyle/>
          <a:p>
            <a:pPr eaLnBrk="1" hangingPunct="1">
              <a:defRPr/>
            </a:pPr>
            <a:r>
              <a:rPr lang="en-US" altLang="en-US" b="1" dirty="0">
                <a:solidFill>
                  <a:srgbClr val="00367C"/>
                </a:solidFill>
                <a:latin typeface="+mj-lt"/>
              </a:rPr>
              <a:t>Course Director – Questions 3</a:t>
            </a:r>
          </a:p>
        </p:txBody>
      </p:sp>
      <p:sp>
        <p:nvSpPr>
          <p:cNvPr id="29699" name="Rectangle 2">
            <a:extLst>
              <a:ext uri="{FF2B5EF4-FFF2-40B4-BE49-F238E27FC236}">
                <a16:creationId xmlns:a16="http://schemas.microsoft.com/office/drawing/2014/main" id="{EA6AF4D2-D5F1-7D10-494C-A45B9D28A867}"/>
              </a:ext>
            </a:extLst>
          </p:cNvPr>
          <p:cNvSpPr>
            <a:spLocks noChangeArrowheads="1"/>
          </p:cNvSpPr>
          <p:nvPr/>
        </p:nvSpPr>
        <p:spPr bwMode="auto">
          <a:xfrm>
            <a:off x="701675" y="1773238"/>
            <a:ext cx="7777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just" eaLnBrk="1" hangingPunct="1">
              <a:spcBef>
                <a:spcPct val="0"/>
              </a:spcBef>
              <a:buClrTx/>
              <a:buFontTx/>
              <a:buNone/>
            </a:pPr>
            <a:endParaRPr lang="en-GB" altLang="en-US" b="1">
              <a:latin typeface="Times" panose="02020603050405020304" pitchFamily="18" charset="0"/>
            </a:endParaRPr>
          </a:p>
        </p:txBody>
      </p:sp>
      <p:sp>
        <p:nvSpPr>
          <p:cNvPr id="29700" name="Rectangle 2">
            <a:extLst>
              <a:ext uri="{FF2B5EF4-FFF2-40B4-BE49-F238E27FC236}">
                <a16:creationId xmlns:a16="http://schemas.microsoft.com/office/drawing/2014/main" id="{DAB3BE3A-FC8D-FC6D-AD20-B970D13AD983}"/>
              </a:ext>
            </a:extLst>
          </p:cNvPr>
          <p:cNvSpPr>
            <a:spLocks noChangeArrowheads="1"/>
          </p:cNvSpPr>
          <p:nvPr/>
        </p:nvSpPr>
        <p:spPr bwMode="auto">
          <a:xfrm>
            <a:off x="589778" y="1773238"/>
            <a:ext cx="7993039" cy="4380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spcBef>
                <a:spcPts val="0"/>
              </a:spcBef>
              <a:spcAft>
                <a:spcPts val="800"/>
              </a:spcAft>
              <a:buClrTx/>
              <a:buFont typeface="+mj-lt"/>
              <a:buAutoNum type="arabicPeriod" startAt="12"/>
            </a:pPr>
            <a:r>
              <a:rPr lang="en-GB" altLang="en-US" sz="1800" b="1" dirty="0">
                <a:cs typeface="Arial" panose="020B0604020202020204" pitchFamily="34" charset="0"/>
              </a:rPr>
              <a:t>When setting out the course, what should be used to ensure this is accurately completed? </a:t>
            </a:r>
            <a:r>
              <a:rPr lang="en-GB" altLang="en-US" sz="1800" b="1" dirty="0">
                <a:solidFill>
                  <a:srgbClr val="0070C0"/>
                </a:solidFill>
                <a:cs typeface="Arial" panose="020B0604020202020204" pitchFamily="34" charset="0"/>
              </a:rPr>
              <a:t>(1 mark)</a:t>
            </a:r>
            <a:endParaRPr lang="en-GB" altLang="en-US" sz="1800" b="1" dirty="0">
              <a:cs typeface="Arial" panose="020B0604020202020204" pitchFamily="34" charset="0"/>
            </a:endParaRPr>
          </a:p>
          <a:p>
            <a:pPr>
              <a:spcBef>
                <a:spcPts val="0"/>
              </a:spcBef>
              <a:spcAft>
                <a:spcPts val="800"/>
              </a:spcAft>
              <a:buClrTx/>
              <a:buFont typeface="+mj-lt"/>
              <a:buAutoNum type="arabicPeriod" startAt="12"/>
            </a:pPr>
            <a:r>
              <a:rPr lang="en-GB" altLang="en-US" sz="1800" b="1" dirty="0">
                <a:cs typeface="Arial" panose="020B0604020202020204" pitchFamily="34" charset="0"/>
              </a:rPr>
              <a:t>What does traffic management refer to? </a:t>
            </a:r>
            <a:r>
              <a:rPr lang="en-GB" altLang="en-US" sz="1800" b="1" dirty="0">
                <a:solidFill>
                  <a:srgbClr val="0070C0"/>
                </a:solidFill>
                <a:cs typeface="Arial" panose="020B0604020202020204" pitchFamily="34" charset="0"/>
              </a:rPr>
              <a:t>(1 mark)</a:t>
            </a:r>
            <a:endParaRPr lang="en-GB" altLang="en-US" sz="1800" b="1" dirty="0">
              <a:latin typeface="+mn-lt"/>
              <a:cs typeface="Arial" panose="020B0604020202020204" pitchFamily="34" charset="0"/>
            </a:endParaRPr>
          </a:p>
          <a:p>
            <a:pPr>
              <a:spcBef>
                <a:spcPts val="0"/>
              </a:spcBef>
              <a:spcAft>
                <a:spcPts val="800"/>
              </a:spcAft>
              <a:buClrTx/>
              <a:buFont typeface="+mj-lt"/>
              <a:buAutoNum type="arabicPeriod" startAt="12"/>
            </a:pPr>
            <a:r>
              <a:rPr lang="en-GB" altLang="en-US" sz="1800" b="1" dirty="0">
                <a:latin typeface="+mn-lt"/>
                <a:cs typeface="Arial" panose="020B0604020202020204" pitchFamily="34" charset="0"/>
              </a:rPr>
              <a:t>List at least 3 Event Management Plan resources the Course Director needs to fulfil their role. </a:t>
            </a:r>
            <a:r>
              <a:rPr lang="en-GB" altLang="en-US" sz="1800" b="1" dirty="0">
                <a:solidFill>
                  <a:srgbClr val="0070C0"/>
                </a:solidFill>
                <a:latin typeface="+mn-lt"/>
                <a:cs typeface="Arial" panose="020B0604020202020204" pitchFamily="34" charset="0"/>
              </a:rPr>
              <a:t>(3 marks)</a:t>
            </a:r>
          </a:p>
          <a:p>
            <a:pPr>
              <a:spcBef>
                <a:spcPts val="0"/>
              </a:spcBef>
              <a:spcAft>
                <a:spcPts val="800"/>
              </a:spcAft>
              <a:buClrTx/>
              <a:buFont typeface="+mj-lt"/>
              <a:buAutoNum type="arabicPeriod" startAt="12"/>
            </a:pPr>
            <a:r>
              <a:rPr lang="en-GB" altLang="en-US" sz="1800" b="1" dirty="0">
                <a:latin typeface="+mn-lt"/>
                <a:cs typeface="Arial" panose="020B0604020202020204" pitchFamily="34" charset="0"/>
              </a:rPr>
              <a:t>Note 3 items of spare equipment a Course Director should be prepared with in the event of part of the course markings being breached. </a:t>
            </a:r>
            <a:r>
              <a:rPr lang="en-GB" altLang="en-US" sz="1800" b="1" dirty="0">
                <a:solidFill>
                  <a:srgbClr val="0070C0"/>
                </a:solidFill>
                <a:latin typeface="+mn-lt"/>
                <a:cs typeface="Arial" panose="020B0604020202020204" pitchFamily="34" charset="0"/>
              </a:rPr>
              <a:t>(3 marks)</a:t>
            </a:r>
          </a:p>
          <a:p>
            <a:pPr>
              <a:spcBef>
                <a:spcPts val="0"/>
              </a:spcBef>
              <a:spcAft>
                <a:spcPts val="0"/>
              </a:spcAft>
              <a:buClrTx/>
              <a:buFont typeface="+mj-lt"/>
              <a:buAutoNum type="arabicPeriod" startAt="12"/>
            </a:pPr>
            <a:r>
              <a:rPr lang="en-GB" altLang="en-US" sz="1800" b="1" dirty="0">
                <a:latin typeface="+mn-lt"/>
                <a:cs typeface="Arial" panose="020B0604020202020204" pitchFamily="34" charset="0"/>
              </a:rPr>
              <a:t>How do you ensure that all directional arrows and kilometre markers are in the correct place? </a:t>
            </a:r>
          </a:p>
          <a:p>
            <a:pPr marL="684000">
              <a:spcBef>
                <a:spcPts val="0"/>
              </a:spcBef>
              <a:spcAft>
                <a:spcPts val="0"/>
              </a:spcAft>
              <a:buClrTx/>
              <a:buFont typeface="+mj-lt"/>
              <a:buAutoNum type="alphaLcPeriod"/>
            </a:pPr>
            <a:r>
              <a:rPr lang="en-GB" altLang="en-US" sz="1800" b="1" dirty="0">
                <a:latin typeface="+mn-lt"/>
                <a:cs typeface="Arial" panose="020B0604020202020204" pitchFamily="34" charset="0"/>
              </a:rPr>
              <a:t>Note the 2 key resources required. </a:t>
            </a:r>
            <a:r>
              <a:rPr lang="en-GB" altLang="en-US" sz="1800" b="1" dirty="0">
                <a:solidFill>
                  <a:srgbClr val="0070C0"/>
                </a:solidFill>
                <a:latin typeface="+mn-lt"/>
                <a:cs typeface="Arial" panose="020B0604020202020204" pitchFamily="34" charset="0"/>
              </a:rPr>
              <a:t>(2 Marks)</a:t>
            </a:r>
          </a:p>
          <a:p>
            <a:pPr marL="684000">
              <a:spcBef>
                <a:spcPts val="0"/>
              </a:spcBef>
              <a:spcAft>
                <a:spcPts val="0"/>
              </a:spcAft>
              <a:buClrTx/>
              <a:buFont typeface="+mj-lt"/>
              <a:buAutoNum type="alphaLcPeriod"/>
            </a:pPr>
            <a:r>
              <a:rPr lang="en-GB" altLang="en-US" sz="1800" b="1" dirty="0">
                <a:latin typeface="+mn-lt"/>
                <a:cs typeface="Arial" panose="020B0604020202020204" pitchFamily="34" charset="0"/>
              </a:rPr>
              <a:t>List at least 3 procedures to be followed. </a:t>
            </a:r>
            <a:r>
              <a:rPr lang="en-GB" altLang="en-US" sz="1800" b="1" dirty="0">
                <a:solidFill>
                  <a:srgbClr val="0070C0"/>
                </a:solidFill>
                <a:latin typeface="+mn-lt"/>
                <a:cs typeface="Arial" panose="020B0604020202020204" pitchFamily="34" charset="0"/>
              </a:rPr>
              <a:t>(3 Marks)</a:t>
            </a:r>
          </a:p>
          <a:p>
            <a:pPr marL="0" indent="0">
              <a:spcBef>
                <a:spcPts val="0"/>
              </a:spcBef>
              <a:spcAft>
                <a:spcPts val="0"/>
              </a:spcAft>
              <a:buClrTx/>
              <a:buNone/>
            </a:pPr>
            <a:endParaRPr lang="en-GB" altLang="en-US" sz="1800" b="1" dirty="0">
              <a:solidFill>
                <a:srgbClr val="0070C0"/>
              </a:solidFill>
              <a:latin typeface="+mn-lt"/>
              <a:cs typeface="Arial" panose="020B0604020202020204" pitchFamily="34" charset="0"/>
            </a:endParaRPr>
          </a:p>
          <a:p>
            <a:pPr marL="0" indent="0" algn="ctr">
              <a:spcBef>
                <a:spcPts val="0"/>
              </a:spcBef>
              <a:spcAft>
                <a:spcPts val="1200"/>
              </a:spcAft>
              <a:buClrTx/>
              <a:buNone/>
            </a:pPr>
            <a:r>
              <a:rPr lang="en-GB" altLang="en-US" sz="1800" b="1" dirty="0">
                <a:solidFill>
                  <a:srgbClr val="0070C0"/>
                </a:solidFill>
                <a:latin typeface="+mn-lt"/>
                <a:cs typeface="Arial" panose="020B0604020202020204" pitchFamily="34" charset="0"/>
              </a:rPr>
              <a:t>Total marks = 40, Pass mark = 32 (80%)</a:t>
            </a:r>
          </a:p>
        </p:txBody>
      </p:sp>
      <p:sp>
        <p:nvSpPr>
          <p:cNvPr id="3" name="Slide Number Placeholder 2">
            <a:extLst>
              <a:ext uri="{FF2B5EF4-FFF2-40B4-BE49-F238E27FC236}">
                <a16:creationId xmlns:a16="http://schemas.microsoft.com/office/drawing/2014/main" id="{1D83BE82-FD8B-2DF3-FB5F-778B23447ED4}"/>
              </a:ext>
            </a:extLst>
          </p:cNvPr>
          <p:cNvSpPr>
            <a:spLocks noGrp="1"/>
          </p:cNvSpPr>
          <p:nvPr>
            <p:ph type="sldNum" sz="quarter" idx="10"/>
          </p:nvPr>
        </p:nvSpPr>
        <p:spPr/>
        <p:txBody>
          <a:bodyPr/>
          <a:lstStyle/>
          <a:p>
            <a:fld id="{E5B7998A-2360-4E08-BE64-17E9AEDB0F37}" type="slidenum">
              <a:rPr lang="en-GB" smtClean="0"/>
              <a:t>28</a:t>
            </a:fld>
            <a:endParaRPr lang="en-GB" dirty="0"/>
          </a:p>
        </p:txBody>
      </p:sp>
    </p:spTree>
    <p:extLst>
      <p:ext uri="{BB962C8B-B14F-4D97-AF65-F5344CB8AC3E}">
        <p14:creationId xmlns:p14="http://schemas.microsoft.com/office/powerpoint/2010/main" val="4064803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6E0E1E-8CFB-CEAA-48BF-C6EE184CCBE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A8B6C03-0370-EE28-D9B1-BF47A7C2F339}"/>
              </a:ext>
            </a:extLst>
          </p:cNvPr>
          <p:cNvSpPr/>
          <p:nvPr/>
        </p:nvSpPr>
        <p:spPr>
          <a:xfrm>
            <a:off x="1648616" y="1776793"/>
            <a:ext cx="5883277" cy="523220"/>
          </a:xfrm>
          <a:prstGeom prst="rect">
            <a:avLst/>
          </a:prstGeom>
        </p:spPr>
        <p:txBody>
          <a:bodyPr wrap="none">
            <a:spAutoFit/>
          </a:bodyPr>
          <a:lstStyle/>
          <a:p>
            <a:pPr>
              <a:defRPr/>
            </a:pPr>
            <a:r>
              <a:rPr lang="en-GB" sz="2800" b="1" dirty="0">
                <a:solidFill>
                  <a:srgbClr val="0070C0"/>
                </a:solidFill>
                <a:latin typeface="+mj-lt"/>
              </a:rPr>
              <a:t>COURSE DIRECTOR: CONTENTS</a:t>
            </a:r>
            <a:endParaRPr lang="en-GB" altLang="en-US" sz="2800" b="1" dirty="0">
              <a:solidFill>
                <a:srgbClr val="0070C0"/>
              </a:solidFill>
              <a:latin typeface="Arial" panose="020B0604020202020204" pitchFamily="34" charset="0"/>
              <a:cs typeface="Arial" panose="020B0604020202020204" pitchFamily="34" charset="0"/>
            </a:endParaRPr>
          </a:p>
        </p:txBody>
      </p:sp>
      <p:sp>
        <p:nvSpPr>
          <p:cNvPr id="6147" name="Rectangle 1">
            <a:extLst>
              <a:ext uri="{FF2B5EF4-FFF2-40B4-BE49-F238E27FC236}">
                <a16:creationId xmlns:a16="http://schemas.microsoft.com/office/drawing/2014/main" id="{0BA4C914-45F6-A257-EFE0-DEC21DCC3881}"/>
              </a:ext>
            </a:extLst>
          </p:cNvPr>
          <p:cNvSpPr>
            <a:spLocks noChangeArrowheads="1"/>
          </p:cNvSpPr>
          <p:nvPr/>
        </p:nvSpPr>
        <p:spPr bwMode="auto">
          <a:xfrm>
            <a:off x="2296318" y="2296036"/>
            <a:ext cx="4587875"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800100" indent="-34290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buClrTx/>
            </a:pPr>
            <a:r>
              <a:rPr lang="en-GB" altLang="en-US" sz="2400" b="1" dirty="0">
                <a:cs typeface="Arial" panose="020B0604020202020204" pitchFamily="34" charset="0"/>
              </a:rPr>
              <a:t>Roles and Responsibilities</a:t>
            </a:r>
          </a:p>
          <a:p>
            <a:pPr eaLnBrk="1" hangingPunct="1">
              <a:spcBef>
                <a:spcPct val="0"/>
              </a:spcBef>
              <a:buClrTx/>
            </a:pPr>
            <a:r>
              <a:rPr lang="en-GB" altLang="en-US" sz="2400" b="1" dirty="0">
                <a:cs typeface="Arial" panose="020B0604020202020204" pitchFamily="34" charset="0"/>
              </a:rPr>
              <a:t>Resources</a:t>
            </a:r>
          </a:p>
          <a:p>
            <a:pPr eaLnBrk="1" hangingPunct="1">
              <a:spcBef>
                <a:spcPct val="0"/>
              </a:spcBef>
              <a:buClrTx/>
            </a:pPr>
            <a:r>
              <a:rPr lang="en-GB" altLang="en-US" sz="2400" b="1" dirty="0">
                <a:cs typeface="Arial" panose="020B0604020202020204" pitchFamily="34" charset="0"/>
              </a:rPr>
              <a:t>Phases of Preparation</a:t>
            </a:r>
          </a:p>
          <a:p>
            <a:pPr marL="648000" lvl="1" eaLnBrk="1" hangingPunct="1">
              <a:spcBef>
                <a:spcPct val="0"/>
              </a:spcBef>
              <a:buClrTx/>
              <a:buSzPct val="75000"/>
              <a:buFont typeface="Courier New" panose="02070309020205020404" pitchFamily="49" charset="0"/>
              <a:buChar char="o"/>
            </a:pPr>
            <a:r>
              <a:rPr lang="en-GB" altLang="en-US" b="1" dirty="0">
                <a:cs typeface="Arial" panose="020B0604020202020204" pitchFamily="34" charset="0"/>
              </a:rPr>
              <a:t>Pre-Event</a:t>
            </a:r>
          </a:p>
          <a:p>
            <a:pPr marL="648000" lvl="1" eaLnBrk="1" hangingPunct="1">
              <a:spcBef>
                <a:spcPct val="0"/>
              </a:spcBef>
              <a:buClrTx/>
              <a:buSzPct val="75000"/>
              <a:buFont typeface="Courier New" panose="02070309020205020404" pitchFamily="49" charset="0"/>
              <a:buChar char="o"/>
            </a:pPr>
            <a:r>
              <a:rPr lang="en-GB" altLang="en-US" b="1" dirty="0">
                <a:cs typeface="Arial" panose="020B0604020202020204" pitchFamily="34" charset="0"/>
              </a:rPr>
              <a:t>Race Day</a:t>
            </a:r>
          </a:p>
          <a:p>
            <a:pPr marL="648000" lvl="1" eaLnBrk="1" hangingPunct="1">
              <a:spcBef>
                <a:spcPct val="0"/>
              </a:spcBef>
              <a:buClrTx/>
              <a:buSzPct val="75000"/>
              <a:buFont typeface="Courier New" panose="02070309020205020404" pitchFamily="49" charset="0"/>
              <a:buChar char="o"/>
            </a:pPr>
            <a:r>
              <a:rPr lang="en-GB" altLang="en-US" b="1" dirty="0">
                <a:cs typeface="Arial" panose="020B0604020202020204" pitchFamily="34" charset="0"/>
              </a:rPr>
              <a:t>Post Race</a:t>
            </a:r>
          </a:p>
        </p:txBody>
      </p:sp>
      <p:sp>
        <p:nvSpPr>
          <p:cNvPr id="2" name="Slide Number Placeholder 1">
            <a:extLst>
              <a:ext uri="{FF2B5EF4-FFF2-40B4-BE49-F238E27FC236}">
                <a16:creationId xmlns:a16="http://schemas.microsoft.com/office/drawing/2014/main" id="{A96829B8-F1F1-BFF2-4036-7DD76034AA36}"/>
              </a:ext>
            </a:extLst>
          </p:cNvPr>
          <p:cNvSpPr>
            <a:spLocks noGrp="1"/>
          </p:cNvSpPr>
          <p:nvPr>
            <p:ph type="sldNum" sz="quarter" idx="10"/>
          </p:nvPr>
        </p:nvSpPr>
        <p:spPr/>
        <p:txBody>
          <a:bodyPr/>
          <a:lstStyle/>
          <a:p>
            <a:fld id="{E5B7998A-2360-4E08-BE64-17E9AEDB0F37}" type="slidenum">
              <a:rPr lang="en-GB" smtClean="0"/>
              <a:t>3</a:t>
            </a:fld>
            <a:endParaRPr lang="en-GB"/>
          </a:p>
        </p:txBody>
      </p:sp>
    </p:spTree>
    <p:extLst>
      <p:ext uri="{BB962C8B-B14F-4D97-AF65-F5344CB8AC3E}">
        <p14:creationId xmlns:p14="http://schemas.microsoft.com/office/powerpoint/2010/main" val="1486584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D6F0D4C-4031-D443-2CD4-15DA4D0F2E15}"/>
              </a:ext>
            </a:extLst>
          </p:cNvPr>
          <p:cNvSpPr/>
          <p:nvPr/>
        </p:nvSpPr>
        <p:spPr>
          <a:xfrm>
            <a:off x="2574925" y="2230103"/>
            <a:ext cx="4030662" cy="461962"/>
          </a:xfrm>
          <a:prstGeom prst="rect">
            <a:avLst/>
          </a:prstGeom>
        </p:spPr>
        <p:txBody>
          <a:bodyPr wrap="none">
            <a:spAutoFit/>
          </a:bodyPr>
          <a:lstStyle/>
          <a:p>
            <a:pPr eaLnBrk="1" hangingPunct="1">
              <a:defRPr/>
            </a:pPr>
            <a:r>
              <a:rPr lang="en-US" altLang="en-US" b="1" dirty="0">
                <a:solidFill>
                  <a:srgbClr val="00367C"/>
                </a:solidFill>
                <a:latin typeface="+mj-lt"/>
              </a:rPr>
              <a:t>Roles &amp; Responsibilities 1</a:t>
            </a:r>
          </a:p>
        </p:txBody>
      </p:sp>
      <p:sp>
        <p:nvSpPr>
          <p:cNvPr id="7171" name="Rectangle 2">
            <a:extLst>
              <a:ext uri="{FF2B5EF4-FFF2-40B4-BE49-F238E27FC236}">
                <a16:creationId xmlns:a16="http://schemas.microsoft.com/office/drawing/2014/main" id="{8CC617F5-3C76-B890-4B0E-BD6D0426DF6D}"/>
              </a:ext>
            </a:extLst>
          </p:cNvPr>
          <p:cNvSpPr>
            <a:spLocks noChangeArrowheads="1"/>
          </p:cNvSpPr>
          <p:nvPr/>
        </p:nvSpPr>
        <p:spPr bwMode="auto">
          <a:xfrm>
            <a:off x="1477633" y="2692065"/>
            <a:ext cx="622524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ctr" eaLnBrk="1" hangingPunct="1">
              <a:spcBef>
                <a:spcPts val="0"/>
              </a:spcBef>
              <a:spcAft>
                <a:spcPts val="1200"/>
              </a:spcAft>
              <a:buClrTx/>
              <a:buNone/>
            </a:pPr>
            <a:r>
              <a:rPr lang="en-GB" altLang="en-US" sz="2400" b="1" dirty="0">
                <a:latin typeface="+mn-lt"/>
                <a:cs typeface="Arial" panose="020B0604020202020204" pitchFamily="34" charset="0"/>
              </a:rPr>
              <a:t>The Course Director is responsible for the safe management of all activities on the course.</a:t>
            </a:r>
            <a:r>
              <a:rPr lang="en-GB" altLang="en-US" sz="2400" dirty="0">
                <a:latin typeface="+mn-lt"/>
                <a:cs typeface="Arial" panose="020B0604020202020204" pitchFamily="34" charset="0"/>
              </a:rPr>
              <a:t> </a:t>
            </a:r>
          </a:p>
        </p:txBody>
      </p:sp>
      <p:sp>
        <p:nvSpPr>
          <p:cNvPr id="3" name="Slide Number Placeholder 2">
            <a:extLst>
              <a:ext uri="{FF2B5EF4-FFF2-40B4-BE49-F238E27FC236}">
                <a16:creationId xmlns:a16="http://schemas.microsoft.com/office/drawing/2014/main" id="{B7015C01-ED2B-400F-603B-21E802C6BDB9}"/>
              </a:ext>
            </a:extLst>
          </p:cNvPr>
          <p:cNvSpPr>
            <a:spLocks noGrp="1"/>
          </p:cNvSpPr>
          <p:nvPr>
            <p:ph type="sldNum" sz="quarter" idx="10"/>
          </p:nvPr>
        </p:nvSpPr>
        <p:spPr/>
        <p:txBody>
          <a:bodyPr/>
          <a:lstStyle/>
          <a:p>
            <a:fld id="{E5B7998A-2360-4E08-BE64-17E9AEDB0F37}" type="slidenum">
              <a:rPr lang="en-GB" smtClean="0"/>
              <a:t>4</a:t>
            </a:fld>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634AA64-C2CF-CD97-A7BB-DAC76DD3676A}"/>
              </a:ext>
            </a:extLst>
          </p:cNvPr>
          <p:cNvSpPr/>
          <p:nvPr/>
        </p:nvSpPr>
        <p:spPr>
          <a:xfrm>
            <a:off x="707288" y="1671191"/>
            <a:ext cx="4030270" cy="461665"/>
          </a:xfrm>
          <a:prstGeom prst="rect">
            <a:avLst/>
          </a:prstGeom>
        </p:spPr>
        <p:txBody>
          <a:bodyPr wrap="none">
            <a:spAutoFit/>
          </a:bodyPr>
          <a:lstStyle/>
          <a:p>
            <a:pPr eaLnBrk="1" hangingPunct="1">
              <a:defRPr/>
            </a:pPr>
            <a:r>
              <a:rPr lang="en-US" altLang="en-US" b="1" dirty="0">
                <a:solidFill>
                  <a:srgbClr val="00367C"/>
                </a:solidFill>
                <a:latin typeface="+mj-lt"/>
              </a:rPr>
              <a:t>Roles &amp; Responsibilities 2</a:t>
            </a:r>
          </a:p>
        </p:txBody>
      </p:sp>
      <p:sp>
        <p:nvSpPr>
          <p:cNvPr id="3" name="Rectangle 2">
            <a:extLst>
              <a:ext uri="{FF2B5EF4-FFF2-40B4-BE49-F238E27FC236}">
                <a16:creationId xmlns:a16="http://schemas.microsoft.com/office/drawing/2014/main" id="{62F95710-9072-D3DA-4E6F-022000B3A19C}"/>
              </a:ext>
            </a:extLst>
          </p:cNvPr>
          <p:cNvSpPr/>
          <p:nvPr/>
        </p:nvSpPr>
        <p:spPr>
          <a:xfrm>
            <a:off x="707288" y="2132856"/>
            <a:ext cx="7765935" cy="3447098"/>
          </a:xfrm>
          <a:prstGeom prst="rect">
            <a:avLst/>
          </a:prstGeom>
        </p:spPr>
        <p:txBody>
          <a:bodyPr wrap="square">
            <a:spAutoFit/>
          </a:bodyPr>
          <a:lstStyle/>
          <a:p>
            <a:pPr eaLnBrk="1" hangingPunct="1">
              <a:spcAft>
                <a:spcPts val="800"/>
              </a:spcAft>
              <a:defRPr/>
            </a:pPr>
            <a:r>
              <a:rPr lang="en-GB" altLang="en-US" sz="2200" b="1" dirty="0">
                <a:latin typeface="+mn-lt"/>
                <a:cs typeface="Arial" panose="020B0604020202020204" pitchFamily="34" charset="0"/>
              </a:rPr>
              <a:t>Here are some of the key roles we have identified ….</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Implementation of action points (or control measures) specified for the course route in the Event Safety (or Management) Plan, arising out of the event Risk Assessment.</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Setting out the course - according to the Course Measurement Record.</a:t>
            </a:r>
          </a:p>
          <a:p>
            <a:pPr marL="342900" indent="-342900" eaLnBrk="1" hangingPunct="1">
              <a:spcAft>
                <a:spcPts val="1200"/>
              </a:spcAft>
              <a:buFont typeface="Arial" panose="020B0604020202020204" pitchFamily="34" charset="0"/>
              <a:buChar char="•"/>
              <a:defRPr/>
            </a:pPr>
            <a:r>
              <a:rPr kumimoji="0" lang="en-GB" altLang="en-US" sz="2200" b="1" i="0" u="none" strike="noStrike" kern="1200" cap="none" spc="0" normalizeH="0" baseline="0" noProof="0" dirty="0">
                <a:ln>
                  <a:noFill/>
                </a:ln>
                <a:solidFill>
                  <a:srgbClr val="000000"/>
                </a:solidFill>
                <a:effectLst/>
                <a:uLnTx/>
                <a:uFillTx/>
                <a:latin typeface="Arial"/>
                <a:ea typeface="ヒラギノ角ゴ Pro W3" charset="-128"/>
                <a:cs typeface="Arial" panose="020B0604020202020204" pitchFamily="34" charset="0"/>
              </a:rPr>
              <a:t>Supervising erection (and subsequent removal/ recovery) of course route signage.</a:t>
            </a:r>
            <a:endParaRPr lang="en-GB" altLang="en-US" sz="2200" b="1" dirty="0">
              <a:latin typeface="+mn-lt"/>
              <a:cs typeface="Arial" panose="020B0604020202020204" pitchFamily="34" charset="0"/>
            </a:endParaRPr>
          </a:p>
        </p:txBody>
      </p:sp>
      <p:sp>
        <p:nvSpPr>
          <p:cNvPr id="4" name="Slide Number Placeholder 3">
            <a:extLst>
              <a:ext uri="{FF2B5EF4-FFF2-40B4-BE49-F238E27FC236}">
                <a16:creationId xmlns:a16="http://schemas.microsoft.com/office/drawing/2014/main" id="{60209CDD-5E66-BFE8-FFD0-49282B158F3D}"/>
              </a:ext>
            </a:extLst>
          </p:cNvPr>
          <p:cNvSpPr>
            <a:spLocks noGrp="1"/>
          </p:cNvSpPr>
          <p:nvPr>
            <p:ph type="sldNum" sz="quarter" idx="10"/>
          </p:nvPr>
        </p:nvSpPr>
        <p:spPr/>
        <p:txBody>
          <a:bodyPr/>
          <a:lstStyle/>
          <a:p>
            <a:fld id="{E5B7998A-2360-4E08-BE64-17E9AEDB0F37}" type="slidenum">
              <a:rPr lang="en-GB" smtClean="0"/>
              <a:t>5</a:t>
            </a:fld>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CDB782F-4260-5678-92AA-A26528FB6C4C}"/>
              </a:ext>
            </a:extLst>
          </p:cNvPr>
          <p:cNvSpPr/>
          <p:nvPr/>
        </p:nvSpPr>
        <p:spPr>
          <a:xfrm>
            <a:off x="773831" y="1609045"/>
            <a:ext cx="4030270" cy="461665"/>
          </a:xfrm>
          <a:prstGeom prst="rect">
            <a:avLst/>
          </a:prstGeom>
        </p:spPr>
        <p:txBody>
          <a:bodyPr wrap="none">
            <a:spAutoFit/>
          </a:bodyPr>
          <a:lstStyle/>
          <a:p>
            <a:pPr eaLnBrk="1" hangingPunct="1">
              <a:defRPr/>
            </a:pPr>
            <a:r>
              <a:rPr lang="en-US" altLang="en-US" b="1" dirty="0">
                <a:solidFill>
                  <a:srgbClr val="00367C"/>
                </a:solidFill>
                <a:latin typeface="+mj-lt"/>
              </a:rPr>
              <a:t>Roles &amp; Responsibilities 3</a:t>
            </a:r>
          </a:p>
        </p:txBody>
      </p:sp>
      <p:sp>
        <p:nvSpPr>
          <p:cNvPr id="3" name="Rectangle 2">
            <a:extLst>
              <a:ext uri="{FF2B5EF4-FFF2-40B4-BE49-F238E27FC236}">
                <a16:creationId xmlns:a16="http://schemas.microsoft.com/office/drawing/2014/main" id="{3EA1632A-F0FF-3A88-429D-543FC09FC8C3}"/>
              </a:ext>
            </a:extLst>
          </p:cNvPr>
          <p:cNvSpPr/>
          <p:nvPr/>
        </p:nvSpPr>
        <p:spPr>
          <a:xfrm>
            <a:off x="773831" y="2070710"/>
            <a:ext cx="7632849" cy="3108543"/>
          </a:xfrm>
          <a:prstGeom prst="rect">
            <a:avLst/>
          </a:prstGeom>
        </p:spPr>
        <p:txBody>
          <a:bodyPr wrap="square">
            <a:spAutoFit/>
          </a:bodyPr>
          <a:lstStyle/>
          <a:p>
            <a:pPr eaLnBrk="1" hangingPunct="1">
              <a:spcBef>
                <a:spcPts val="0"/>
              </a:spcBef>
              <a:spcAft>
                <a:spcPts val="800"/>
              </a:spcAft>
              <a:defRPr/>
            </a:pPr>
            <a:r>
              <a:rPr lang="en-GB" altLang="en-US" sz="2200" b="1" dirty="0">
                <a:latin typeface="+mn-lt"/>
                <a:cs typeface="Arial" panose="020B0604020202020204" pitchFamily="34" charset="0"/>
              </a:rPr>
              <a:t>Further key roles we have identified ….</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Supervising traffic management (where appropriate), managing interactions between competitors and vehicles and / or pedestrians and other road users. </a:t>
            </a:r>
            <a:endParaRPr kumimoji="0" lang="en-GB" altLang="en-US" sz="2200" b="1" i="0" u="none" strike="noStrike" kern="1200" cap="none" spc="0" normalizeH="0" baseline="0" noProof="0" dirty="0">
              <a:ln>
                <a:noFill/>
              </a:ln>
              <a:solidFill>
                <a:srgbClr val="000000"/>
              </a:solidFill>
              <a:effectLst/>
              <a:uLnTx/>
              <a:uFillTx/>
              <a:latin typeface="Arial"/>
              <a:ea typeface="ヒラギノ角ゴ Pro W3" charset="-128"/>
              <a:cs typeface="Arial" panose="020B0604020202020204" pitchFamily="34" charset="0"/>
            </a:endParaRPr>
          </a:p>
          <a:p>
            <a:pPr marL="342900" indent="-342900" eaLnBrk="1" hangingPunct="1">
              <a:spcAft>
                <a:spcPts val="800"/>
              </a:spcAft>
              <a:buFont typeface="Arial" panose="020B0604020202020204" pitchFamily="34" charset="0"/>
              <a:buChar char="•"/>
              <a:defRPr/>
            </a:pPr>
            <a:r>
              <a:rPr kumimoji="0" lang="en-GB" altLang="en-US" sz="2200" b="1" i="0" u="none" strike="noStrike" kern="1200" cap="none" spc="0" normalizeH="0" baseline="0" noProof="0" dirty="0">
                <a:ln>
                  <a:noFill/>
                </a:ln>
                <a:solidFill>
                  <a:srgbClr val="000000"/>
                </a:solidFill>
                <a:effectLst/>
                <a:uLnTx/>
                <a:uFillTx/>
                <a:latin typeface="Arial"/>
                <a:ea typeface="ヒラギノ角ゴ Pro W3" charset="-128"/>
                <a:cs typeface="Arial" panose="020B0604020202020204" pitchFamily="34" charset="0"/>
              </a:rPr>
              <a:t>Monitoring the deployment of on course first aid and medical resources.</a:t>
            </a:r>
          </a:p>
          <a:p>
            <a:pPr marL="342900" indent="-342900" eaLnBrk="1" hangingPunct="1">
              <a:spcAft>
                <a:spcPts val="1200"/>
              </a:spcAft>
              <a:buFont typeface="Arial" panose="020B0604020202020204" pitchFamily="34" charset="0"/>
              <a:buChar char="•"/>
              <a:defRPr/>
            </a:pPr>
            <a:r>
              <a:rPr lang="en-GB" altLang="en-US" sz="2200" b="1" dirty="0">
                <a:latin typeface="+mn-lt"/>
                <a:cs typeface="Arial" panose="020B0604020202020204" pitchFamily="34" charset="0"/>
              </a:rPr>
              <a:t>Supervising the setting up, staffing and break down of on course drink (and sponge) stations. </a:t>
            </a:r>
            <a:endParaRPr kumimoji="0" lang="en-GB" altLang="en-US" sz="2200" b="1" i="0" u="none" strike="noStrike" kern="1200" cap="none" spc="0" normalizeH="0" baseline="0" noProof="0" dirty="0">
              <a:ln>
                <a:noFill/>
              </a:ln>
              <a:solidFill>
                <a:srgbClr val="000000"/>
              </a:solidFill>
              <a:effectLst/>
              <a:uLnTx/>
              <a:uFillTx/>
              <a:latin typeface="Arial"/>
              <a:ea typeface="ヒラギノ角ゴ Pro W3" charset="-128"/>
              <a:cs typeface="Arial" panose="020B0604020202020204" pitchFamily="34" charset="0"/>
            </a:endParaRPr>
          </a:p>
        </p:txBody>
      </p:sp>
      <p:sp>
        <p:nvSpPr>
          <p:cNvPr id="4" name="Slide Number Placeholder 3">
            <a:extLst>
              <a:ext uri="{FF2B5EF4-FFF2-40B4-BE49-F238E27FC236}">
                <a16:creationId xmlns:a16="http://schemas.microsoft.com/office/drawing/2014/main" id="{02C1359A-A88C-C8C6-B130-626F85C74EE0}"/>
              </a:ext>
            </a:extLst>
          </p:cNvPr>
          <p:cNvSpPr>
            <a:spLocks noGrp="1"/>
          </p:cNvSpPr>
          <p:nvPr>
            <p:ph type="sldNum" sz="quarter" idx="10"/>
          </p:nvPr>
        </p:nvSpPr>
        <p:spPr/>
        <p:txBody>
          <a:bodyPr/>
          <a:lstStyle/>
          <a:p>
            <a:fld id="{E5B7998A-2360-4E08-BE64-17E9AEDB0F37}" type="slidenum">
              <a:rPr lang="en-GB" smtClean="0"/>
              <a:t>6</a:t>
            </a:fld>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33D60B-6D59-C5A2-9037-7EF99C1D3BC4}"/>
              </a:ext>
            </a:extLst>
          </p:cNvPr>
          <p:cNvSpPr/>
          <p:nvPr/>
        </p:nvSpPr>
        <p:spPr>
          <a:xfrm>
            <a:off x="917934" y="1343898"/>
            <a:ext cx="4030270" cy="461665"/>
          </a:xfrm>
          <a:prstGeom prst="rect">
            <a:avLst/>
          </a:prstGeom>
        </p:spPr>
        <p:txBody>
          <a:bodyPr wrap="none">
            <a:spAutoFit/>
          </a:bodyPr>
          <a:lstStyle/>
          <a:p>
            <a:pPr eaLnBrk="1" hangingPunct="1">
              <a:defRPr/>
            </a:pPr>
            <a:r>
              <a:rPr lang="en-US" altLang="en-US" b="1" dirty="0">
                <a:solidFill>
                  <a:srgbClr val="00367C"/>
                </a:solidFill>
                <a:latin typeface="+mj-lt"/>
              </a:rPr>
              <a:t>Roles &amp; Responsibilities 4</a:t>
            </a:r>
          </a:p>
        </p:txBody>
      </p:sp>
      <p:sp>
        <p:nvSpPr>
          <p:cNvPr id="3" name="Rectangle 2">
            <a:extLst>
              <a:ext uri="{FF2B5EF4-FFF2-40B4-BE49-F238E27FC236}">
                <a16:creationId xmlns:a16="http://schemas.microsoft.com/office/drawing/2014/main" id="{7561940F-0920-A005-AB64-6594EA026EA4}"/>
              </a:ext>
            </a:extLst>
          </p:cNvPr>
          <p:cNvSpPr/>
          <p:nvPr/>
        </p:nvSpPr>
        <p:spPr>
          <a:xfrm>
            <a:off x="917934" y="1805563"/>
            <a:ext cx="7344643" cy="4093428"/>
          </a:xfrm>
          <a:prstGeom prst="rect">
            <a:avLst/>
          </a:prstGeom>
        </p:spPr>
        <p:txBody>
          <a:bodyPr wrap="square">
            <a:spAutoFit/>
          </a:bodyPr>
          <a:lstStyle/>
          <a:p>
            <a:pPr eaLnBrk="1" hangingPunct="1">
              <a:spcBef>
                <a:spcPts val="0"/>
              </a:spcBef>
              <a:spcAft>
                <a:spcPts val="800"/>
              </a:spcAft>
              <a:defRPr/>
            </a:pPr>
            <a:r>
              <a:rPr lang="en-GB" altLang="en-US" sz="2200" b="1" dirty="0">
                <a:latin typeface="+mn-lt"/>
                <a:cs typeface="Arial" panose="020B0604020202020204" pitchFamily="34" charset="0"/>
              </a:rPr>
              <a:t>Further key roles we have identified ….</a:t>
            </a:r>
          </a:p>
          <a:p>
            <a:pPr marL="342900" indent="-342900" eaLnBrk="1" hangingPunct="1">
              <a:spcAft>
                <a:spcPts val="800"/>
              </a:spcAft>
              <a:buFont typeface="Arial" panose="020B0604020202020204" pitchFamily="34" charset="0"/>
              <a:buChar char="•"/>
              <a:defRPr/>
            </a:pPr>
            <a:r>
              <a:rPr kumimoji="0" lang="en-GB" altLang="en-US" sz="2200" b="1" i="0" u="none" strike="noStrike" kern="1200" cap="none" spc="0" normalizeH="0" baseline="0" noProof="0" dirty="0">
                <a:ln>
                  <a:noFill/>
                </a:ln>
                <a:solidFill>
                  <a:srgbClr val="000000"/>
                </a:solidFill>
                <a:effectLst/>
                <a:uLnTx/>
                <a:uFillTx/>
                <a:latin typeface="Arial"/>
                <a:ea typeface="ヒラギノ角ゴ Pro W3" charset="-128"/>
                <a:cs typeface="Arial" panose="020B0604020202020204" pitchFamily="34" charset="0"/>
              </a:rPr>
              <a:t>Liaison with police deployed on the course route – if applicable.</a:t>
            </a:r>
          </a:p>
          <a:p>
            <a:pPr marL="342900" indent="-342900" eaLnBrk="1" hangingPunct="1">
              <a:spcAft>
                <a:spcPts val="800"/>
              </a:spcAft>
              <a:buFont typeface="Arial" panose="020B0604020202020204" pitchFamily="34" charset="0"/>
              <a:buChar char="•"/>
              <a:defRPr/>
            </a:pPr>
            <a:r>
              <a:rPr kumimoji="0" lang="en-GB" altLang="en-US" sz="2200" b="1" i="0" u="none" strike="noStrike" kern="1200" cap="none" spc="0" normalizeH="0" baseline="0" noProof="0" dirty="0">
                <a:ln>
                  <a:noFill/>
                </a:ln>
                <a:solidFill>
                  <a:srgbClr val="000000"/>
                </a:solidFill>
                <a:effectLst/>
                <a:uLnTx/>
                <a:uFillTx/>
                <a:latin typeface="Arial"/>
                <a:ea typeface="ヒラギノ角ゴ Pro W3" charset="-128"/>
                <a:cs typeface="Arial" panose="020B0604020202020204" pitchFamily="34" charset="0"/>
              </a:rPr>
              <a:t>Managing course route communications.</a:t>
            </a:r>
          </a:p>
          <a:p>
            <a:pPr marL="342900" indent="-342900" eaLnBrk="1" hangingPunct="1">
              <a:spcAft>
                <a:spcPts val="800"/>
              </a:spcAft>
              <a:buFont typeface="Arial" panose="020B0604020202020204" pitchFamily="34" charset="0"/>
              <a:buChar char="•"/>
              <a:defRPr/>
            </a:pPr>
            <a:r>
              <a:rPr kumimoji="0" lang="en-GB" altLang="en-US" sz="2200" b="1" i="0" u="none" strike="noStrike" kern="1200" cap="none" spc="0" normalizeH="0" baseline="0" noProof="0" dirty="0">
                <a:ln>
                  <a:noFill/>
                </a:ln>
                <a:solidFill>
                  <a:srgbClr val="000000"/>
                </a:solidFill>
                <a:effectLst/>
                <a:uLnTx/>
                <a:uFillTx/>
                <a:latin typeface="Arial"/>
                <a:ea typeface="ヒラギノ角ゴ Pro W3" charset="-128"/>
                <a:cs typeface="Arial" panose="020B0604020202020204" pitchFamily="34" charset="0"/>
              </a:rPr>
              <a:t>Briefing of sector (course route) marshals.</a:t>
            </a:r>
          </a:p>
          <a:p>
            <a:pPr marL="342900" indent="-342900" eaLnBrk="1" hangingPunct="1">
              <a:spcAft>
                <a:spcPts val="800"/>
              </a:spcAft>
              <a:buFont typeface="Arial" panose="020B0604020202020204" pitchFamily="34" charset="0"/>
              <a:buChar char="•"/>
              <a:defRPr/>
            </a:pPr>
            <a:r>
              <a:rPr kumimoji="0" lang="en-GB" altLang="en-US" sz="2200" b="1" i="0" u="none" strike="noStrike" kern="1200" cap="none" spc="0" normalizeH="0" baseline="0" noProof="0" dirty="0">
                <a:ln>
                  <a:noFill/>
                </a:ln>
                <a:solidFill>
                  <a:srgbClr val="000000"/>
                </a:solidFill>
                <a:effectLst/>
                <a:uLnTx/>
                <a:uFillTx/>
                <a:latin typeface="Arial"/>
                <a:ea typeface="ヒラギノ角ゴ Pro W3" charset="-128"/>
                <a:cs typeface="Arial" panose="020B0604020202020204" pitchFamily="34" charset="0"/>
              </a:rPr>
              <a:t>Checking the course route is clear of obstructions. </a:t>
            </a:r>
            <a:endParaRPr kumimoji="0" lang="en-GB" altLang="en-US" sz="2200" b="0" i="0" u="none" strike="noStrike" kern="1200" cap="none" spc="0" normalizeH="0" baseline="0" noProof="0" dirty="0">
              <a:ln>
                <a:noFill/>
              </a:ln>
              <a:solidFill>
                <a:srgbClr val="000000"/>
              </a:solidFill>
              <a:effectLst/>
              <a:uLnTx/>
              <a:uFillTx/>
              <a:latin typeface="Arial"/>
              <a:ea typeface="ヒラギノ角ゴ Pro W3" charset="-128"/>
              <a:cs typeface="Arial" panose="020B0604020202020204" pitchFamily="34" charset="0"/>
            </a:endParaRPr>
          </a:p>
          <a:p>
            <a:pPr marL="342900" indent="-342900" eaLnBrk="1" hangingPunct="1">
              <a:spcBef>
                <a:spcPts val="0"/>
              </a:spcBef>
              <a:spcAft>
                <a:spcPts val="800"/>
              </a:spcAft>
              <a:buFont typeface="Arial" panose="020B0604020202020204" pitchFamily="34" charset="0"/>
              <a:buChar char="•"/>
              <a:defRPr/>
            </a:pPr>
            <a:r>
              <a:rPr lang="en-GB" altLang="en-US" sz="2200" b="1" dirty="0">
                <a:latin typeface="+mn-lt"/>
                <a:cs typeface="Arial" panose="020B0604020202020204" pitchFamily="34" charset="0"/>
              </a:rPr>
              <a:t>Ensuring competitors follow the marked course, avoiding both shortcuts and diversions.</a:t>
            </a:r>
          </a:p>
          <a:p>
            <a:pPr marL="342900" indent="-342900" eaLnBrk="1" hangingPunct="1">
              <a:spcBef>
                <a:spcPts val="0"/>
              </a:spcBef>
              <a:spcAft>
                <a:spcPts val="1200"/>
              </a:spcAft>
              <a:buFont typeface="Arial" panose="020B0604020202020204" pitchFamily="34" charset="0"/>
              <a:buChar char="•"/>
              <a:defRPr/>
            </a:pPr>
            <a:r>
              <a:rPr lang="en-GB" altLang="en-US" sz="2200" b="1" dirty="0">
                <a:latin typeface="+mn-lt"/>
                <a:cs typeface="Arial" panose="020B0604020202020204" pitchFamily="34" charset="0"/>
              </a:rPr>
              <a:t>Supervising course route clearance, recovery of equipment, litter picking, refuse collection.</a:t>
            </a:r>
          </a:p>
        </p:txBody>
      </p:sp>
      <p:sp>
        <p:nvSpPr>
          <p:cNvPr id="4" name="Slide Number Placeholder 3">
            <a:extLst>
              <a:ext uri="{FF2B5EF4-FFF2-40B4-BE49-F238E27FC236}">
                <a16:creationId xmlns:a16="http://schemas.microsoft.com/office/drawing/2014/main" id="{E4620E6B-48EB-DC06-241E-74046B096E68}"/>
              </a:ext>
            </a:extLst>
          </p:cNvPr>
          <p:cNvSpPr>
            <a:spLocks noGrp="1"/>
          </p:cNvSpPr>
          <p:nvPr>
            <p:ph type="sldNum" sz="quarter" idx="10"/>
          </p:nvPr>
        </p:nvSpPr>
        <p:spPr/>
        <p:txBody>
          <a:bodyPr/>
          <a:lstStyle/>
          <a:p>
            <a:fld id="{E5B7998A-2360-4E08-BE64-17E9AEDB0F37}" type="slidenum">
              <a:rPr lang="en-GB" smtClean="0"/>
              <a:t>7</a:t>
            </a:fld>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613F6BA-EEE5-C7CC-B523-1E9C28F746D0}"/>
              </a:ext>
            </a:extLst>
          </p:cNvPr>
          <p:cNvSpPr/>
          <p:nvPr/>
        </p:nvSpPr>
        <p:spPr>
          <a:xfrm>
            <a:off x="1061876" y="1554720"/>
            <a:ext cx="4030270" cy="461665"/>
          </a:xfrm>
          <a:prstGeom prst="rect">
            <a:avLst/>
          </a:prstGeom>
        </p:spPr>
        <p:txBody>
          <a:bodyPr wrap="none">
            <a:spAutoFit/>
          </a:bodyPr>
          <a:lstStyle/>
          <a:p>
            <a:pPr eaLnBrk="1" hangingPunct="1">
              <a:defRPr/>
            </a:pPr>
            <a:r>
              <a:rPr lang="en-US" altLang="en-US" b="1" dirty="0">
                <a:solidFill>
                  <a:srgbClr val="00367C"/>
                </a:solidFill>
                <a:latin typeface="+mj-lt"/>
              </a:rPr>
              <a:t>Roles &amp; Responsibilities 5</a:t>
            </a:r>
          </a:p>
        </p:txBody>
      </p:sp>
      <p:sp>
        <p:nvSpPr>
          <p:cNvPr id="3" name="Rectangle 2">
            <a:extLst>
              <a:ext uri="{FF2B5EF4-FFF2-40B4-BE49-F238E27FC236}">
                <a16:creationId xmlns:a16="http://schemas.microsoft.com/office/drawing/2014/main" id="{B4DDB03E-D5DC-60AC-FE3F-01374E826E01}"/>
              </a:ext>
            </a:extLst>
          </p:cNvPr>
          <p:cNvSpPr/>
          <p:nvPr/>
        </p:nvSpPr>
        <p:spPr>
          <a:xfrm>
            <a:off x="1061876" y="2016682"/>
            <a:ext cx="7056760" cy="3631763"/>
          </a:xfrm>
          <a:prstGeom prst="rect">
            <a:avLst/>
          </a:prstGeom>
        </p:spPr>
        <p:txBody>
          <a:bodyPr wrap="square">
            <a:spAutoFit/>
          </a:bodyPr>
          <a:lstStyle/>
          <a:p>
            <a:pPr marL="342900" indent="-342900" eaLnBrk="1" hangingPunct="1">
              <a:spcBef>
                <a:spcPts val="0"/>
              </a:spcBef>
              <a:spcAft>
                <a:spcPts val="800"/>
              </a:spcAft>
              <a:buFont typeface="Arial" panose="020B0604020202020204" pitchFamily="34" charset="0"/>
              <a:buChar char="•"/>
              <a:defRPr/>
            </a:pPr>
            <a:r>
              <a:rPr lang="en-GB" altLang="en-US" sz="2200" b="1" dirty="0">
                <a:latin typeface="+mn-lt"/>
                <a:cs typeface="Arial" panose="020B0604020202020204" pitchFamily="34" charset="0"/>
              </a:rPr>
              <a:t>In most races implementation of specific tasks will be </a:t>
            </a:r>
            <a:r>
              <a:rPr lang="en-GB" altLang="en-US" sz="2200" b="1" dirty="0">
                <a:solidFill>
                  <a:srgbClr val="FF0000"/>
                </a:solidFill>
                <a:latin typeface="+mn-lt"/>
                <a:cs typeface="Arial" panose="020B0604020202020204" pitchFamily="34" charset="0"/>
              </a:rPr>
              <a:t>delegated</a:t>
            </a:r>
            <a:r>
              <a:rPr lang="en-GB" altLang="en-US" sz="2200" b="1" dirty="0">
                <a:latin typeface="+mn-lt"/>
                <a:cs typeface="Arial" panose="020B0604020202020204" pitchFamily="34" charset="0"/>
              </a:rPr>
              <a:t> to individual marshals (or contractors as appropriate), leaving the Course Director responsible for overall supervision and co-ordination.</a:t>
            </a:r>
          </a:p>
          <a:p>
            <a:pPr marL="342900" indent="-342900" eaLnBrk="1" hangingPunct="1">
              <a:spcBef>
                <a:spcPts val="0"/>
              </a:spcBef>
              <a:buFont typeface="Arial" panose="020B0604020202020204" pitchFamily="34" charset="0"/>
              <a:buChar char="•"/>
              <a:defRPr/>
            </a:pPr>
            <a:r>
              <a:rPr lang="en-GB" altLang="en-US" sz="2200" b="1" dirty="0">
                <a:latin typeface="+mn-lt"/>
                <a:cs typeface="Arial" panose="020B0604020202020204" pitchFamily="34" charset="0"/>
              </a:rPr>
              <a:t>In smaller races the tasks of the Course Director may be carried out by the Race Director and sector marshals or individual marshals, without any one person being designated to carry out this specific role.</a:t>
            </a:r>
          </a:p>
        </p:txBody>
      </p:sp>
      <p:sp>
        <p:nvSpPr>
          <p:cNvPr id="4" name="Slide Number Placeholder 3">
            <a:extLst>
              <a:ext uri="{FF2B5EF4-FFF2-40B4-BE49-F238E27FC236}">
                <a16:creationId xmlns:a16="http://schemas.microsoft.com/office/drawing/2014/main" id="{0BFAE560-9B5C-5903-CB3B-B49354FF5F51}"/>
              </a:ext>
            </a:extLst>
          </p:cNvPr>
          <p:cNvSpPr>
            <a:spLocks noGrp="1"/>
          </p:cNvSpPr>
          <p:nvPr>
            <p:ph type="sldNum" sz="quarter" idx="10"/>
          </p:nvPr>
        </p:nvSpPr>
        <p:spPr/>
        <p:txBody>
          <a:bodyPr/>
          <a:lstStyle/>
          <a:p>
            <a:fld id="{E5B7998A-2360-4E08-BE64-17E9AEDB0F37}" type="slidenum">
              <a:rPr lang="en-GB" smtClean="0"/>
              <a:t>8</a:t>
            </a:fld>
            <a:endParaRPr lang="en-GB"/>
          </a:p>
        </p:txBody>
      </p:sp>
    </p:spTree>
    <p:extLst>
      <p:ext uri="{BB962C8B-B14F-4D97-AF65-F5344CB8AC3E}">
        <p14:creationId xmlns:p14="http://schemas.microsoft.com/office/powerpoint/2010/main" val="768412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A7A33A4-D824-A40B-D58F-014709152E6D}"/>
              </a:ext>
            </a:extLst>
          </p:cNvPr>
          <p:cNvSpPr/>
          <p:nvPr/>
        </p:nvSpPr>
        <p:spPr>
          <a:xfrm>
            <a:off x="1025860" y="1454870"/>
            <a:ext cx="4030270" cy="461665"/>
          </a:xfrm>
          <a:prstGeom prst="rect">
            <a:avLst/>
          </a:prstGeom>
        </p:spPr>
        <p:txBody>
          <a:bodyPr wrap="none">
            <a:spAutoFit/>
          </a:bodyPr>
          <a:lstStyle/>
          <a:p>
            <a:pPr eaLnBrk="1" hangingPunct="1">
              <a:defRPr/>
            </a:pPr>
            <a:r>
              <a:rPr lang="en-US" altLang="en-US" b="1" dirty="0">
                <a:solidFill>
                  <a:srgbClr val="00367C"/>
                </a:solidFill>
                <a:latin typeface="+mj-lt"/>
              </a:rPr>
              <a:t>Roles &amp; Responsibilities 6</a:t>
            </a:r>
          </a:p>
        </p:txBody>
      </p:sp>
      <p:sp>
        <p:nvSpPr>
          <p:cNvPr id="3" name="Rectangle 2">
            <a:extLst>
              <a:ext uri="{FF2B5EF4-FFF2-40B4-BE49-F238E27FC236}">
                <a16:creationId xmlns:a16="http://schemas.microsoft.com/office/drawing/2014/main" id="{4067AE6F-8B9A-5C31-5173-B647C661E52E}"/>
              </a:ext>
            </a:extLst>
          </p:cNvPr>
          <p:cNvSpPr/>
          <p:nvPr/>
        </p:nvSpPr>
        <p:spPr>
          <a:xfrm>
            <a:off x="1025860" y="1916832"/>
            <a:ext cx="7128792" cy="4124206"/>
          </a:xfrm>
          <a:prstGeom prst="rect">
            <a:avLst/>
          </a:prstGeom>
        </p:spPr>
        <p:txBody>
          <a:bodyPr wrap="square">
            <a:spAutoFit/>
          </a:bodyPr>
          <a:lstStyle/>
          <a:p>
            <a:pPr marL="342900" indent="-342900" eaLnBrk="1" hangingPunct="1">
              <a:spcBef>
                <a:spcPts val="0"/>
              </a:spcBef>
              <a:spcAft>
                <a:spcPts val="800"/>
              </a:spcAft>
              <a:buFont typeface="Arial" panose="020B0604020202020204" pitchFamily="34" charset="0"/>
              <a:buChar char="•"/>
              <a:defRPr/>
            </a:pPr>
            <a:r>
              <a:rPr lang="en-GB" altLang="en-US" sz="2200" b="1" dirty="0">
                <a:latin typeface="+mn-lt"/>
                <a:cs typeface="Arial" panose="020B0604020202020204" pitchFamily="34" charset="0"/>
              </a:rPr>
              <a:t>In larger races the tasks of the Course Director may be divided between mobile units travelling in advance and behind, sector marshals, separate event Traffic and Medical Controls and facilities teams.</a:t>
            </a:r>
          </a:p>
          <a:p>
            <a:pPr marL="342900" indent="-342900" eaLnBrk="1" hangingPunct="1">
              <a:spcBef>
                <a:spcPts val="600"/>
              </a:spcBef>
              <a:buFont typeface="Arial" panose="020B0604020202020204" pitchFamily="34" charset="0"/>
              <a:buChar char="•"/>
              <a:defRPr/>
            </a:pPr>
            <a:r>
              <a:rPr lang="en-GB" altLang="en-US" sz="2200" b="1" dirty="0">
                <a:latin typeface="+mn-lt"/>
                <a:cs typeface="Arial" panose="020B0604020202020204" pitchFamily="34" charset="0"/>
              </a:rPr>
              <a:t>There are significant benefits in having a single person with overall responsibility for all activities on the course route.  Even if specific tasks are delegated to designated marshals, volunteers or contractors the need for overall co-ordination remains.</a:t>
            </a:r>
          </a:p>
        </p:txBody>
      </p:sp>
      <p:sp>
        <p:nvSpPr>
          <p:cNvPr id="4" name="Slide Number Placeholder 3">
            <a:extLst>
              <a:ext uri="{FF2B5EF4-FFF2-40B4-BE49-F238E27FC236}">
                <a16:creationId xmlns:a16="http://schemas.microsoft.com/office/drawing/2014/main" id="{F8D48914-019F-C288-AA0A-96CF6516A8A5}"/>
              </a:ext>
            </a:extLst>
          </p:cNvPr>
          <p:cNvSpPr>
            <a:spLocks noGrp="1"/>
          </p:cNvSpPr>
          <p:nvPr>
            <p:ph type="sldNum" sz="quarter" idx="10"/>
          </p:nvPr>
        </p:nvSpPr>
        <p:spPr/>
        <p:txBody>
          <a:bodyPr/>
          <a:lstStyle/>
          <a:p>
            <a:fld id="{E5B7998A-2360-4E08-BE64-17E9AEDB0F37}" type="slidenum">
              <a:rPr lang="en-GB" smtClean="0"/>
              <a:t>9</a:t>
            </a:fld>
            <a:endParaRPr lang="en-GB"/>
          </a:p>
        </p:txBody>
      </p:sp>
    </p:spTree>
    <p:extLst>
      <p:ext uri="{BB962C8B-B14F-4D97-AF65-F5344CB8AC3E}">
        <p14:creationId xmlns:p14="http://schemas.microsoft.com/office/powerpoint/2010/main" val="365031645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7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095BAA77BEBA46B57C432440BBC21A" ma:contentTypeVersion="0" ma:contentTypeDescription="Create a new document." ma:contentTypeScope="" ma:versionID="c6a28991f21a54fe643b8ad74e3ed26f">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08EA5F22-95BC-403E-8009-C30AA1DC3D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10 Endurance Level 1 - 3 Course - Course Director April 2016</Template>
  <TotalTime>6740</TotalTime>
  <Words>2451</Words>
  <Application>Microsoft Office PowerPoint</Application>
  <PresentationFormat>Custom</PresentationFormat>
  <Paragraphs>190</Paragraphs>
  <Slides>28</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28</vt:i4>
      </vt:variant>
    </vt:vector>
  </HeadingPairs>
  <TitlesOfParts>
    <vt:vector size="36" baseType="lpstr">
      <vt:lpstr>Arial</vt:lpstr>
      <vt:lpstr>Calibri</vt:lpstr>
      <vt:lpstr>Calibri Light</vt:lpstr>
      <vt:lpstr>Courier New</vt:lpstr>
      <vt:lpstr>Times</vt:lpstr>
      <vt:lpstr>Blank Presentation</vt:lpstr>
      <vt:lpstr>Custom Design</vt:lpstr>
      <vt:lpstr>7_Custom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Cairns</dc:creator>
  <cp:lastModifiedBy>David Cairns</cp:lastModifiedBy>
  <cp:revision>6</cp:revision>
  <dcterms:created xsi:type="dcterms:W3CDTF">2023-05-17T15:31:00Z</dcterms:created>
  <dcterms:modified xsi:type="dcterms:W3CDTF">2026-02-01T19:33:52Z</dcterms:modified>
</cp:coreProperties>
</file>